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8b55e755b249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136ae0fcfe418d"/>
  </p:sldMasterIdLst>
  <p:sldIdLst>
    <p:sldId xmlns:r="http://schemas.openxmlformats.org/officeDocument/2006/relationships" id="256" r:id="Rca897eacc7034ec5"/>
    <p:sldId xmlns:r="http://schemas.openxmlformats.org/officeDocument/2006/relationships" id="257" r:id="R2745f673c5ff499c"/>
    <p:sldId xmlns:r="http://schemas.openxmlformats.org/officeDocument/2006/relationships" id="258" r:id="R26e8138e4dde4527"/>
    <p:sldId xmlns:r="http://schemas.openxmlformats.org/officeDocument/2006/relationships" id="259" r:id="R8ce009496c1c4822"/>
    <p:sldId xmlns:r="http://schemas.openxmlformats.org/officeDocument/2006/relationships" id="260" r:id="Rfaf179ba7fe44afa"/>
    <p:sldId xmlns:r="http://schemas.openxmlformats.org/officeDocument/2006/relationships" id="261" r:id="Rc53087955ecb43c7"/>
    <p:sldId xmlns:r="http://schemas.openxmlformats.org/officeDocument/2006/relationships" id="262" r:id="Rcc4372cc91a041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136ae0fcfe418d" /><Relationship Type="http://schemas.openxmlformats.org/officeDocument/2006/relationships/slide" Target="/ppt/slides/slide1.xml" Id="Rca897eacc7034ec5" /><Relationship Type="http://schemas.openxmlformats.org/officeDocument/2006/relationships/slide" Target="/ppt/slides/slide2.xml" Id="R2745f673c5ff499c" /><Relationship Type="http://schemas.openxmlformats.org/officeDocument/2006/relationships/slide" Target="/ppt/slides/slide3.xml" Id="R26e8138e4dde4527" /><Relationship Type="http://schemas.openxmlformats.org/officeDocument/2006/relationships/slide" Target="/ppt/slides/slide4.xml" Id="R8ce009496c1c4822" /><Relationship Type="http://schemas.openxmlformats.org/officeDocument/2006/relationships/slide" Target="/ppt/slides/slide5.xml" Id="Rfaf179ba7fe44afa" /><Relationship Type="http://schemas.openxmlformats.org/officeDocument/2006/relationships/slide" Target="/ppt/slides/slide6.xml" Id="Rc53087955ecb43c7" /><Relationship Type="http://schemas.openxmlformats.org/officeDocument/2006/relationships/slide" Target="/ppt/slides/slide7.xml" Id="Rcc4372cc91a041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1ce795052840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72dc5a39648d5" /><Relationship Type="http://schemas.openxmlformats.org/officeDocument/2006/relationships/theme" Target="/ppt/slideMasters/theme/theme1.xml" Id="R435be4137ad94b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c72dc5a39648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5b2446fe04e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b1efd5e4041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3fd9297224c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1cd409ccf47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ba29a091543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f4ea1efed44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5ccd2dfef48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WHO DAMMANN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WHO DAMMANN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WHO DAMMANN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WHO DAMMANN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WHO DAMMANN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WHO DAMMANN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31 873 673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298 748 196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299 785 778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WHO DAMMANN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 DAMMANN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WHO DAMMANN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Axel Dammann, Trelastgata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930 492 752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WHO DAMMANN AS</a:t>
            </a:r>
          </a:p>
        </p:txBody>
      </p:sp>
    </p:spTree>
  </p:cSld>
  <p:clrMapOvr>
    <a:masterClrMapping xmlns:a="http://schemas.openxmlformats.org/drawingml/2006/main"/>
  </p:clrMapOvr>
</p:sld>
</file>