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e0a71aefd4b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cc6f5dd05948e8"/>
  </p:sldMasterIdLst>
  <p:sldIdLst>
    <p:sldId xmlns:r="http://schemas.openxmlformats.org/officeDocument/2006/relationships" id="256" r:id="R281150f25b7845f6"/>
    <p:sldId xmlns:r="http://schemas.openxmlformats.org/officeDocument/2006/relationships" id="257" r:id="R26a6bb65bffb4230"/>
    <p:sldId xmlns:r="http://schemas.openxmlformats.org/officeDocument/2006/relationships" id="258" r:id="R42942b2234c24f62"/>
    <p:sldId xmlns:r="http://schemas.openxmlformats.org/officeDocument/2006/relationships" id="259" r:id="Re6dfb20677e140f5"/>
    <p:sldId xmlns:r="http://schemas.openxmlformats.org/officeDocument/2006/relationships" id="260" r:id="R71bd59ef5e1c4d7d"/>
    <p:sldId xmlns:r="http://schemas.openxmlformats.org/officeDocument/2006/relationships" id="261" r:id="R4bc17ffa3e0147ba"/>
    <p:sldId xmlns:r="http://schemas.openxmlformats.org/officeDocument/2006/relationships" id="262" r:id="R87b0df2e2948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c6f5dd05948e8" /><Relationship Type="http://schemas.openxmlformats.org/officeDocument/2006/relationships/slide" Target="/ppt/slides/slide1.xml" Id="R281150f25b7845f6" /><Relationship Type="http://schemas.openxmlformats.org/officeDocument/2006/relationships/slide" Target="/ppt/slides/slide2.xml" Id="R26a6bb65bffb4230" /><Relationship Type="http://schemas.openxmlformats.org/officeDocument/2006/relationships/slide" Target="/ppt/slides/slide3.xml" Id="R42942b2234c24f62" /><Relationship Type="http://schemas.openxmlformats.org/officeDocument/2006/relationships/slide" Target="/ppt/slides/slide4.xml" Id="Re6dfb20677e140f5" /><Relationship Type="http://schemas.openxmlformats.org/officeDocument/2006/relationships/slide" Target="/ppt/slides/slide5.xml" Id="R71bd59ef5e1c4d7d" /><Relationship Type="http://schemas.openxmlformats.org/officeDocument/2006/relationships/slide" Target="/ppt/slides/slide6.xml" Id="R4bc17ffa3e0147ba" /><Relationship Type="http://schemas.openxmlformats.org/officeDocument/2006/relationships/slide" Target="/ppt/slides/slide7.xml" Id="R87b0df2e2948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e7c4cf957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83daa84804367" /><Relationship Type="http://schemas.openxmlformats.org/officeDocument/2006/relationships/theme" Target="/ppt/slideMasters/theme/theme1.xml" Id="R106c971014b949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983daa848043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42caa8029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b3f6b6b72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f17ae00b3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a0f370729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524925e8e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e4ea8d2944a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62b3d1d6041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GRO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Gro Bugten, Vintapperens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