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2abe0c6cf045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ef8c04a9104a87"/>
  </p:sldMasterIdLst>
  <p:sldIdLst>
    <p:sldId xmlns:r="http://schemas.openxmlformats.org/officeDocument/2006/relationships" id="256" r:id="Re06824420fee41cb"/>
    <p:sldId xmlns:r="http://schemas.openxmlformats.org/officeDocument/2006/relationships" id="257" r:id="R7e1442d0fa3648ad"/>
    <p:sldId xmlns:r="http://schemas.openxmlformats.org/officeDocument/2006/relationships" id="258" r:id="R0670b7f4044f4682"/>
    <p:sldId xmlns:r="http://schemas.openxmlformats.org/officeDocument/2006/relationships" id="259" r:id="R18abcd9019514b37"/>
    <p:sldId xmlns:r="http://schemas.openxmlformats.org/officeDocument/2006/relationships" id="260" r:id="R26669361ce564056"/>
    <p:sldId xmlns:r="http://schemas.openxmlformats.org/officeDocument/2006/relationships" id="261" r:id="Rd550c4c72dea45d0"/>
    <p:sldId xmlns:r="http://schemas.openxmlformats.org/officeDocument/2006/relationships" id="262" r:id="Radea808bfb05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f8c04a9104a87" /><Relationship Type="http://schemas.openxmlformats.org/officeDocument/2006/relationships/slide" Target="/ppt/slides/slide1.xml" Id="Re06824420fee41cb" /><Relationship Type="http://schemas.openxmlformats.org/officeDocument/2006/relationships/slide" Target="/ppt/slides/slide2.xml" Id="R7e1442d0fa3648ad" /><Relationship Type="http://schemas.openxmlformats.org/officeDocument/2006/relationships/slide" Target="/ppt/slides/slide3.xml" Id="R0670b7f4044f4682" /><Relationship Type="http://schemas.openxmlformats.org/officeDocument/2006/relationships/slide" Target="/ppt/slides/slide4.xml" Id="R18abcd9019514b37" /><Relationship Type="http://schemas.openxmlformats.org/officeDocument/2006/relationships/slide" Target="/ppt/slides/slide5.xml" Id="R26669361ce564056" /><Relationship Type="http://schemas.openxmlformats.org/officeDocument/2006/relationships/slide" Target="/ppt/slides/slide6.xml" Id="Rd550c4c72dea45d0" /><Relationship Type="http://schemas.openxmlformats.org/officeDocument/2006/relationships/slide" Target="/ppt/slides/slide7.xml" Id="Radea808bfb05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f08fa80be4c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3ab58c3974f1f" /><Relationship Type="http://schemas.openxmlformats.org/officeDocument/2006/relationships/theme" Target="/ppt/slideMasters/theme/theme1.xml" Id="Rfc7a3d194a884f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e3ab58c3974f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41f00fceb46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fa3bf4bc84c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d41d6862f4e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e4b4482ec49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50ef4b81841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ad1467cf044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18255c663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ELJE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ELJE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−1 532 376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12 786 602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85 276 421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120 749 366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JENSITO AS  –  69,2 %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DAG-NY AS  –  30,8 %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kjell@as-elje.no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930 507 075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