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6ac243979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e308d4829f441b"/>
  </p:sldMasterIdLst>
  <p:sldIdLst>
    <p:sldId xmlns:r="http://schemas.openxmlformats.org/officeDocument/2006/relationships" id="256" r:id="Re2d164f093544edc"/>
    <p:sldId xmlns:r="http://schemas.openxmlformats.org/officeDocument/2006/relationships" id="257" r:id="R1d757adc67b84530"/>
    <p:sldId xmlns:r="http://schemas.openxmlformats.org/officeDocument/2006/relationships" id="258" r:id="R433c55a1d9b74cc9"/>
    <p:sldId xmlns:r="http://schemas.openxmlformats.org/officeDocument/2006/relationships" id="259" r:id="R4afc34b82f1645fb"/>
    <p:sldId xmlns:r="http://schemas.openxmlformats.org/officeDocument/2006/relationships" id="260" r:id="Rea8e719cb6324f0c"/>
    <p:sldId xmlns:r="http://schemas.openxmlformats.org/officeDocument/2006/relationships" id="261" r:id="R9635ac2499154318"/>
    <p:sldId xmlns:r="http://schemas.openxmlformats.org/officeDocument/2006/relationships" id="262" r:id="R51bb9787993246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308d4829f441b" /><Relationship Type="http://schemas.openxmlformats.org/officeDocument/2006/relationships/slide" Target="/ppt/slides/slide1.xml" Id="Re2d164f093544edc" /><Relationship Type="http://schemas.openxmlformats.org/officeDocument/2006/relationships/slide" Target="/ppt/slides/slide2.xml" Id="R1d757adc67b84530" /><Relationship Type="http://schemas.openxmlformats.org/officeDocument/2006/relationships/slide" Target="/ppt/slides/slide3.xml" Id="R433c55a1d9b74cc9" /><Relationship Type="http://schemas.openxmlformats.org/officeDocument/2006/relationships/slide" Target="/ppt/slides/slide4.xml" Id="R4afc34b82f1645fb" /><Relationship Type="http://schemas.openxmlformats.org/officeDocument/2006/relationships/slide" Target="/ppt/slides/slide5.xml" Id="Rea8e719cb6324f0c" /><Relationship Type="http://schemas.openxmlformats.org/officeDocument/2006/relationships/slide" Target="/ppt/slides/slide6.xml" Id="R9635ac2499154318" /><Relationship Type="http://schemas.openxmlformats.org/officeDocument/2006/relationships/slide" Target="/ppt/slides/slide7.xml" Id="R51bb9787993246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da5a08c564d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cbe48c7ef4d1a" /><Relationship Type="http://schemas.openxmlformats.org/officeDocument/2006/relationships/theme" Target="/ppt/slideMasters/theme/theme1.xml" Id="R0282e9709858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6cbe48c7ef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6b1a9b1a2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e81b1a99c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a9b1ded03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ab9e60160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650236eab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9f04676f4b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faa3c072b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RBR HOLDING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3 277 097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 RUNAR BJØRSRUD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Olsens veg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930 509 795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RBR HOLDING AS</a:t>
            </a:r>
          </a:p>
        </p:txBody>
      </p:sp>
    </p:spTree>
  </p:cSld>
  <p:clrMapOvr>
    <a:masterClrMapping xmlns:a="http://schemas.openxmlformats.org/drawingml/2006/main"/>
  </p:clrMapOvr>
</p:sld>
</file>