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6cbc946c43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72e9f10464c39"/>
  </p:sldMasterIdLst>
  <p:sldIdLst>
    <p:sldId xmlns:r="http://schemas.openxmlformats.org/officeDocument/2006/relationships" id="256" r:id="R59772fac6c814062"/>
    <p:sldId xmlns:r="http://schemas.openxmlformats.org/officeDocument/2006/relationships" id="257" r:id="R17bdaffc45694842"/>
    <p:sldId xmlns:r="http://schemas.openxmlformats.org/officeDocument/2006/relationships" id="258" r:id="Rba99c334bffe4582"/>
    <p:sldId xmlns:r="http://schemas.openxmlformats.org/officeDocument/2006/relationships" id="259" r:id="R330e571abca844d9"/>
    <p:sldId xmlns:r="http://schemas.openxmlformats.org/officeDocument/2006/relationships" id="260" r:id="R9a38a2a417204604"/>
    <p:sldId xmlns:r="http://schemas.openxmlformats.org/officeDocument/2006/relationships" id="261" r:id="R7d8c74cf3f7a46c0"/>
    <p:sldId xmlns:r="http://schemas.openxmlformats.org/officeDocument/2006/relationships" id="262" r:id="R7bcd2ec46def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72e9f10464c39" /><Relationship Type="http://schemas.openxmlformats.org/officeDocument/2006/relationships/slide" Target="/ppt/slides/slide1.xml" Id="R59772fac6c814062" /><Relationship Type="http://schemas.openxmlformats.org/officeDocument/2006/relationships/slide" Target="/ppt/slides/slide2.xml" Id="R17bdaffc45694842" /><Relationship Type="http://schemas.openxmlformats.org/officeDocument/2006/relationships/slide" Target="/ppt/slides/slide3.xml" Id="Rba99c334bffe4582" /><Relationship Type="http://schemas.openxmlformats.org/officeDocument/2006/relationships/slide" Target="/ppt/slides/slide4.xml" Id="R330e571abca844d9" /><Relationship Type="http://schemas.openxmlformats.org/officeDocument/2006/relationships/slide" Target="/ppt/slides/slide5.xml" Id="R9a38a2a417204604" /><Relationship Type="http://schemas.openxmlformats.org/officeDocument/2006/relationships/slide" Target="/ppt/slides/slide6.xml" Id="R7d8c74cf3f7a46c0" /><Relationship Type="http://schemas.openxmlformats.org/officeDocument/2006/relationships/slide" Target="/ppt/slides/slide7.xml" Id="R7bcd2ec46def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7fde04620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0caa80db4eec" /><Relationship Type="http://schemas.openxmlformats.org/officeDocument/2006/relationships/theme" Target="/ppt/slideMasters/theme/theme1.xml" Id="Rdaa56295e5a3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20caa80db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0c8df3221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fddc4201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e9493c5c1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eadf9bd57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1f3ee2735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d9ff7b8ae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e30a0a450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TEGNANDER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TEGNANDER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TEGNANDER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TEGNANDER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TEGNANDER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TEGNANDER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TEGNANDER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HOPLAND TEGNANDER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TEGNANDER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Tennisveien 18K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930 510 009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TEGNANDER INVEST AS</a:t>
            </a:r>
          </a:p>
        </p:txBody>
      </p:sp>
    </p:spTree>
  </p:cSld>
  <p:clrMapOvr>
    <a:masterClrMapping xmlns:a="http://schemas.openxmlformats.org/drawingml/2006/main"/>
  </p:clrMapOvr>
</p:sld>
</file>