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e1cee98cd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7117e59e34762"/>
  </p:sldMasterIdLst>
  <p:sldIdLst>
    <p:sldId xmlns:r="http://schemas.openxmlformats.org/officeDocument/2006/relationships" id="256" r:id="R4062833702bc469b"/>
    <p:sldId xmlns:r="http://schemas.openxmlformats.org/officeDocument/2006/relationships" id="257" r:id="R6fe16e3d18be4246"/>
    <p:sldId xmlns:r="http://schemas.openxmlformats.org/officeDocument/2006/relationships" id="258" r:id="Rd9665e4ddf6340fa"/>
    <p:sldId xmlns:r="http://schemas.openxmlformats.org/officeDocument/2006/relationships" id="259" r:id="R2ce29d7cc68042e2"/>
    <p:sldId xmlns:r="http://schemas.openxmlformats.org/officeDocument/2006/relationships" id="260" r:id="Ra5f95682ed974277"/>
    <p:sldId xmlns:r="http://schemas.openxmlformats.org/officeDocument/2006/relationships" id="261" r:id="R70065e9c743e4103"/>
    <p:sldId xmlns:r="http://schemas.openxmlformats.org/officeDocument/2006/relationships" id="262" r:id="R4a92aafafe84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7117e59e34762" /><Relationship Type="http://schemas.openxmlformats.org/officeDocument/2006/relationships/slide" Target="/ppt/slides/slide1.xml" Id="R4062833702bc469b" /><Relationship Type="http://schemas.openxmlformats.org/officeDocument/2006/relationships/slide" Target="/ppt/slides/slide2.xml" Id="R6fe16e3d18be4246" /><Relationship Type="http://schemas.openxmlformats.org/officeDocument/2006/relationships/slide" Target="/ppt/slides/slide3.xml" Id="Rd9665e4ddf6340fa" /><Relationship Type="http://schemas.openxmlformats.org/officeDocument/2006/relationships/slide" Target="/ppt/slides/slide4.xml" Id="R2ce29d7cc68042e2" /><Relationship Type="http://schemas.openxmlformats.org/officeDocument/2006/relationships/slide" Target="/ppt/slides/slide5.xml" Id="Ra5f95682ed974277" /><Relationship Type="http://schemas.openxmlformats.org/officeDocument/2006/relationships/slide" Target="/ppt/slides/slide6.xml" Id="R70065e9c743e4103" /><Relationship Type="http://schemas.openxmlformats.org/officeDocument/2006/relationships/slide" Target="/ppt/slides/slide7.xml" Id="R4a92aafafe84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ef629158c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d52bec80b4ac4" /><Relationship Type="http://schemas.openxmlformats.org/officeDocument/2006/relationships/theme" Target="/ppt/slideMasters/theme/theme1.xml" Id="R3d7417ea4280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d52bec80b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07305a56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708fe204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0df4be20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61daffae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066ef39f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05c3a942b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c52f9a17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