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57b2d5848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43e9b869f4262"/>
  </p:sldMasterIdLst>
  <p:sldIdLst>
    <p:sldId xmlns:r="http://schemas.openxmlformats.org/officeDocument/2006/relationships" id="256" r:id="Rd725ecded5a94f5c"/>
    <p:sldId xmlns:r="http://schemas.openxmlformats.org/officeDocument/2006/relationships" id="257" r:id="Rc67795e8a68741a4"/>
    <p:sldId xmlns:r="http://schemas.openxmlformats.org/officeDocument/2006/relationships" id="258" r:id="Rc480d3060d9040f5"/>
    <p:sldId xmlns:r="http://schemas.openxmlformats.org/officeDocument/2006/relationships" id="259" r:id="Re2278e61b2914a15"/>
    <p:sldId xmlns:r="http://schemas.openxmlformats.org/officeDocument/2006/relationships" id="260" r:id="Rb027bf1285f042b8"/>
    <p:sldId xmlns:r="http://schemas.openxmlformats.org/officeDocument/2006/relationships" id="261" r:id="R1e74e924b46e427e"/>
    <p:sldId xmlns:r="http://schemas.openxmlformats.org/officeDocument/2006/relationships" id="262" r:id="Rba4b8864af20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43e9b869f4262" /><Relationship Type="http://schemas.openxmlformats.org/officeDocument/2006/relationships/slide" Target="/ppt/slides/slide1.xml" Id="Rd725ecded5a94f5c" /><Relationship Type="http://schemas.openxmlformats.org/officeDocument/2006/relationships/slide" Target="/ppt/slides/slide2.xml" Id="Rc67795e8a68741a4" /><Relationship Type="http://schemas.openxmlformats.org/officeDocument/2006/relationships/slide" Target="/ppt/slides/slide3.xml" Id="Rc480d3060d9040f5" /><Relationship Type="http://schemas.openxmlformats.org/officeDocument/2006/relationships/slide" Target="/ppt/slides/slide4.xml" Id="Re2278e61b2914a15" /><Relationship Type="http://schemas.openxmlformats.org/officeDocument/2006/relationships/slide" Target="/ppt/slides/slide5.xml" Id="Rb027bf1285f042b8" /><Relationship Type="http://schemas.openxmlformats.org/officeDocument/2006/relationships/slide" Target="/ppt/slides/slide6.xml" Id="R1e74e924b46e427e" /><Relationship Type="http://schemas.openxmlformats.org/officeDocument/2006/relationships/slide" Target="/ppt/slides/slide7.xml" Id="Rba4b8864af20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18ab51132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2fc6b3a3948ba" /><Relationship Type="http://schemas.openxmlformats.org/officeDocument/2006/relationships/theme" Target="/ppt/slideMasters/theme/theme1.xml" Id="R4960ac7901ba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2fc6b3a39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7555c807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02bdaee40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0951b77b1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d818469a9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fd60d5848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f9b6ea035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4fe86da56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 og Bedriftsutvikling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 og Bedriftsutvikling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28 513 409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89 013 692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163 500 265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2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3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49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930 514 926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