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ad174fda4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a20aa53684282"/>
  </p:sldMasterIdLst>
  <p:sldIdLst>
    <p:sldId xmlns:r="http://schemas.openxmlformats.org/officeDocument/2006/relationships" id="256" r:id="Rbd2211db91754811"/>
    <p:sldId xmlns:r="http://schemas.openxmlformats.org/officeDocument/2006/relationships" id="257" r:id="R7a9b8a480eb549db"/>
    <p:sldId xmlns:r="http://schemas.openxmlformats.org/officeDocument/2006/relationships" id="258" r:id="R85c08cfb685a447b"/>
    <p:sldId xmlns:r="http://schemas.openxmlformats.org/officeDocument/2006/relationships" id="259" r:id="R7f5e2d5a42874821"/>
    <p:sldId xmlns:r="http://schemas.openxmlformats.org/officeDocument/2006/relationships" id="260" r:id="R265c808ed6f641a9"/>
    <p:sldId xmlns:r="http://schemas.openxmlformats.org/officeDocument/2006/relationships" id="261" r:id="R902c7e19ed0e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a20aa53684282" /><Relationship Type="http://schemas.openxmlformats.org/officeDocument/2006/relationships/slide" Target="/ppt/slides/slide1.xml" Id="Rbd2211db91754811" /><Relationship Type="http://schemas.openxmlformats.org/officeDocument/2006/relationships/slide" Target="/ppt/slides/slide2.xml" Id="R7a9b8a480eb549db" /><Relationship Type="http://schemas.openxmlformats.org/officeDocument/2006/relationships/slide" Target="/ppt/slides/slide3.xml" Id="R85c08cfb685a447b" /><Relationship Type="http://schemas.openxmlformats.org/officeDocument/2006/relationships/slide" Target="/ppt/slides/slide4.xml" Id="R7f5e2d5a42874821" /><Relationship Type="http://schemas.openxmlformats.org/officeDocument/2006/relationships/slide" Target="/ppt/slides/slide5.xml" Id="R265c808ed6f641a9" /><Relationship Type="http://schemas.openxmlformats.org/officeDocument/2006/relationships/slide" Target="/ppt/slides/slide6.xml" Id="R902c7e19ed0e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410a70edc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5423293bb42e3" /><Relationship Type="http://schemas.openxmlformats.org/officeDocument/2006/relationships/theme" Target="/ppt/slideMasters/theme/theme1.xml" Id="R0113ae59eeaf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5423293bb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8252d53b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84cc1e6e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45773b70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468896df9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a9216317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61a3e6b3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ARBEIDS-STIFTELSEN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ARBEIDS-STIFTELSEN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ARBEIDS-STIFTELSEN</a:t>
            </a:r>
          </a:p>
        </p:txBody>
      </p:sp>
    </p:spTree>
  </p:cSld>
  <p:clrMapOvr>
    <a:masterClrMapping xmlns:a="http://schemas.openxmlformats.org/drawingml/2006/main"/>
  </p:clrMapOvr>
</p:sld>
</file>