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7ab51e4d543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af7bc0fef44b3"/>
  </p:sldMasterIdLst>
  <p:sldIdLst>
    <p:sldId xmlns:r="http://schemas.openxmlformats.org/officeDocument/2006/relationships" id="256" r:id="Rebf62dd47fba48fc"/>
    <p:sldId xmlns:r="http://schemas.openxmlformats.org/officeDocument/2006/relationships" id="257" r:id="R99835043e4e743a7"/>
    <p:sldId xmlns:r="http://schemas.openxmlformats.org/officeDocument/2006/relationships" id="258" r:id="R778797968c1c446b"/>
    <p:sldId xmlns:r="http://schemas.openxmlformats.org/officeDocument/2006/relationships" id="259" r:id="R1c5e04b835f84203"/>
    <p:sldId xmlns:r="http://schemas.openxmlformats.org/officeDocument/2006/relationships" id="260" r:id="Rca83f36271724138"/>
    <p:sldId xmlns:r="http://schemas.openxmlformats.org/officeDocument/2006/relationships" id="261" r:id="Red0d025d6e674133"/>
    <p:sldId xmlns:r="http://schemas.openxmlformats.org/officeDocument/2006/relationships" id="262" r:id="R143b9b008dca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af7bc0fef44b3" /><Relationship Type="http://schemas.openxmlformats.org/officeDocument/2006/relationships/slide" Target="/ppt/slides/slide1.xml" Id="Rebf62dd47fba48fc" /><Relationship Type="http://schemas.openxmlformats.org/officeDocument/2006/relationships/slide" Target="/ppt/slides/slide2.xml" Id="R99835043e4e743a7" /><Relationship Type="http://schemas.openxmlformats.org/officeDocument/2006/relationships/slide" Target="/ppt/slides/slide3.xml" Id="R778797968c1c446b" /><Relationship Type="http://schemas.openxmlformats.org/officeDocument/2006/relationships/slide" Target="/ppt/slides/slide4.xml" Id="R1c5e04b835f84203" /><Relationship Type="http://schemas.openxmlformats.org/officeDocument/2006/relationships/slide" Target="/ppt/slides/slide5.xml" Id="Rca83f36271724138" /><Relationship Type="http://schemas.openxmlformats.org/officeDocument/2006/relationships/slide" Target="/ppt/slides/slide6.xml" Id="Red0d025d6e674133" /><Relationship Type="http://schemas.openxmlformats.org/officeDocument/2006/relationships/slide" Target="/ppt/slides/slide7.xml" Id="R143b9b008dca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9055ce0be48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119b9cad54040" /><Relationship Type="http://schemas.openxmlformats.org/officeDocument/2006/relationships/theme" Target="/ppt/slideMasters/theme/theme1.xml" Id="R2a27811fc27c4d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e119b9cad5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9f4dacbf04d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bbfa1c072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c02afb17d4a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fa640baeb42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186a9069d41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aa53ca68d4d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6e477b4e8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46 795 227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33 079 024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25 783 335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78 978 625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99 827 366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AEGERTER AS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AEGERTER 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AEGERTER 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AEGERTER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INVEST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AS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930 520 632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AS</a:t>
            </a:r>
          </a:p>
        </p:txBody>
      </p:sp>
    </p:spTree>
  </p:cSld>
  <p:clrMapOvr>
    <a:masterClrMapping xmlns:a="http://schemas.openxmlformats.org/drawingml/2006/main"/>
  </p:clrMapOvr>
</p:sld>
</file>