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203b32866c049c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9b06141b3d54f70"/>
  </p:sldMasterIdLst>
  <p:sldIdLst>
    <p:sldId xmlns:r="http://schemas.openxmlformats.org/officeDocument/2006/relationships" id="256" r:id="Ra512d14244f6487b"/>
    <p:sldId xmlns:r="http://schemas.openxmlformats.org/officeDocument/2006/relationships" id="257" r:id="Ra299af2e774b4059"/>
    <p:sldId xmlns:r="http://schemas.openxmlformats.org/officeDocument/2006/relationships" id="258" r:id="R7c081779a74c4a42"/>
    <p:sldId xmlns:r="http://schemas.openxmlformats.org/officeDocument/2006/relationships" id="259" r:id="Rbe41e52b58564a1a"/>
    <p:sldId xmlns:r="http://schemas.openxmlformats.org/officeDocument/2006/relationships" id="260" r:id="R633dbf2bfd694b34"/>
    <p:sldId xmlns:r="http://schemas.openxmlformats.org/officeDocument/2006/relationships" id="261" r:id="Rc7a98c301850453d"/>
    <p:sldId xmlns:r="http://schemas.openxmlformats.org/officeDocument/2006/relationships" id="262" r:id="R5eebc12300ae4b6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b06141b3d54f70" /><Relationship Type="http://schemas.openxmlformats.org/officeDocument/2006/relationships/slide" Target="/ppt/slides/slide1.xml" Id="Ra512d14244f6487b" /><Relationship Type="http://schemas.openxmlformats.org/officeDocument/2006/relationships/slide" Target="/ppt/slides/slide2.xml" Id="Ra299af2e774b4059" /><Relationship Type="http://schemas.openxmlformats.org/officeDocument/2006/relationships/slide" Target="/ppt/slides/slide3.xml" Id="R7c081779a74c4a42" /><Relationship Type="http://schemas.openxmlformats.org/officeDocument/2006/relationships/slide" Target="/ppt/slides/slide4.xml" Id="Rbe41e52b58564a1a" /><Relationship Type="http://schemas.openxmlformats.org/officeDocument/2006/relationships/slide" Target="/ppt/slides/slide5.xml" Id="R633dbf2bfd694b34" /><Relationship Type="http://schemas.openxmlformats.org/officeDocument/2006/relationships/slide" Target="/ppt/slides/slide6.xml" Id="Rc7a98c301850453d" /><Relationship Type="http://schemas.openxmlformats.org/officeDocument/2006/relationships/slide" Target="/ppt/slides/slide7.xml" Id="R5eebc12300ae4b6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97f15f196f4da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4fe582a0824ac8" /><Relationship Type="http://schemas.openxmlformats.org/officeDocument/2006/relationships/theme" Target="/ppt/slideMasters/theme/theme1.xml" Id="R9a65cb1b8594404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74fe582a0824ac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33fcaed0984f1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46b0fe4fb24a0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44f59870ac403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b383cb1c64401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a260589c9949a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f0057676574b2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b364630a164fa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NFH 221159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NFH 221159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NFH 221159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NFH 221159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NFH 221159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NFH 221159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853 140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45 609 266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46 079 820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NFH 221159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NOAH NORDBØ KLEPPE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NFH 221159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Storhaugveien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4014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930 520 896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NFH 221159 AS</a:t>
            </a:r>
          </a:p>
        </p:txBody>
      </p:sp>
    </p:spTree>
  </p:cSld>
  <p:clrMapOvr>
    <a:masterClrMapping xmlns:a="http://schemas.openxmlformats.org/drawingml/2006/main"/>
  </p:clrMapOvr>
</p:sld>
</file>