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3de491d7c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c29fe9b5141c9"/>
  </p:sldMasterIdLst>
  <p:sldIdLst>
    <p:sldId xmlns:r="http://schemas.openxmlformats.org/officeDocument/2006/relationships" id="256" r:id="Rf7bc33b1cfe44ede"/>
    <p:sldId xmlns:r="http://schemas.openxmlformats.org/officeDocument/2006/relationships" id="257" r:id="Ra177c3267fd74555"/>
    <p:sldId xmlns:r="http://schemas.openxmlformats.org/officeDocument/2006/relationships" id="258" r:id="Rc41cf15be6ff4ab0"/>
    <p:sldId xmlns:r="http://schemas.openxmlformats.org/officeDocument/2006/relationships" id="259" r:id="R484b966bf9f244f3"/>
    <p:sldId xmlns:r="http://schemas.openxmlformats.org/officeDocument/2006/relationships" id="260" r:id="R802a18b8984e404a"/>
    <p:sldId xmlns:r="http://schemas.openxmlformats.org/officeDocument/2006/relationships" id="261" r:id="R35137c8ae88b4a95"/>
    <p:sldId xmlns:r="http://schemas.openxmlformats.org/officeDocument/2006/relationships" id="262" r:id="Re12f0df51143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c29fe9b5141c9" /><Relationship Type="http://schemas.openxmlformats.org/officeDocument/2006/relationships/slide" Target="/ppt/slides/slide1.xml" Id="Rf7bc33b1cfe44ede" /><Relationship Type="http://schemas.openxmlformats.org/officeDocument/2006/relationships/slide" Target="/ppt/slides/slide2.xml" Id="Ra177c3267fd74555" /><Relationship Type="http://schemas.openxmlformats.org/officeDocument/2006/relationships/slide" Target="/ppt/slides/slide3.xml" Id="Rc41cf15be6ff4ab0" /><Relationship Type="http://schemas.openxmlformats.org/officeDocument/2006/relationships/slide" Target="/ppt/slides/slide4.xml" Id="R484b966bf9f244f3" /><Relationship Type="http://schemas.openxmlformats.org/officeDocument/2006/relationships/slide" Target="/ppt/slides/slide5.xml" Id="R802a18b8984e404a" /><Relationship Type="http://schemas.openxmlformats.org/officeDocument/2006/relationships/slide" Target="/ppt/slides/slide6.xml" Id="R35137c8ae88b4a95" /><Relationship Type="http://schemas.openxmlformats.org/officeDocument/2006/relationships/slide" Target="/ppt/slides/slide7.xml" Id="Re12f0df51143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4ca5e2f05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68ffa0c04d6c" /><Relationship Type="http://schemas.openxmlformats.org/officeDocument/2006/relationships/theme" Target="/ppt/slideMasters/theme/theme1.xml" Id="R67e3de3c8118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568ffa0c0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9c13116c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459fbf2f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70bf8634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37b927a2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de8b9ec6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ad9b0e93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e00be7a5b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221161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34 558 871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LEVI ANGELSEN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Storevigbakken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4105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221161 AS</a:t>
            </a:r>
          </a:p>
        </p:txBody>
      </p:sp>
    </p:spTree>
  </p:cSld>
  <p:clrMapOvr>
    <a:masterClrMapping xmlns:a="http://schemas.openxmlformats.org/drawingml/2006/main"/>
  </p:clrMapOvr>
</p:sld>
</file>