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80d679e64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03c8a910446cd"/>
  </p:sldMasterIdLst>
  <p:sldIdLst>
    <p:sldId xmlns:r="http://schemas.openxmlformats.org/officeDocument/2006/relationships" id="256" r:id="Rc735023cde4047dc"/>
    <p:sldId xmlns:r="http://schemas.openxmlformats.org/officeDocument/2006/relationships" id="257" r:id="Rfd7f290d35d549a5"/>
    <p:sldId xmlns:r="http://schemas.openxmlformats.org/officeDocument/2006/relationships" id="258" r:id="R86fe400e722848ba"/>
    <p:sldId xmlns:r="http://schemas.openxmlformats.org/officeDocument/2006/relationships" id="259" r:id="R60757bc449f54360"/>
    <p:sldId xmlns:r="http://schemas.openxmlformats.org/officeDocument/2006/relationships" id="260" r:id="Rc02cdcff231d4971"/>
    <p:sldId xmlns:r="http://schemas.openxmlformats.org/officeDocument/2006/relationships" id="261" r:id="Re9219b4647d84336"/>
    <p:sldId xmlns:r="http://schemas.openxmlformats.org/officeDocument/2006/relationships" id="262" r:id="R7f6ee04155bf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03c8a910446cd" /><Relationship Type="http://schemas.openxmlformats.org/officeDocument/2006/relationships/slide" Target="/ppt/slides/slide1.xml" Id="Rc735023cde4047dc" /><Relationship Type="http://schemas.openxmlformats.org/officeDocument/2006/relationships/slide" Target="/ppt/slides/slide2.xml" Id="Rfd7f290d35d549a5" /><Relationship Type="http://schemas.openxmlformats.org/officeDocument/2006/relationships/slide" Target="/ppt/slides/slide3.xml" Id="R86fe400e722848ba" /><Relationship Type="http://schemas.openxmlformats.org/officeDocument/2006/relationships/slide" Target="/ppt/slides/slide4.xml" Id="R60757bc449f54360" /><Relationship Type="http://schemas.openxmlformats.org/officeDocument/2006/relationships/slide" Target="/ppt/slides/slide5.xml" Id="Rc02cdcff231d4971" /><Relationship Type="http://schemas.openxmlformats.org/officeDocument/2006/relationships/slide" Target="/ppt/slides/slide6.xml" Id="Re9219b4647d84336" /><Relationship Type="http://schemas.openxmlformats.org/officeDocument/2006/relationships/slide" Target="/ppt/slides/slide7.xml" Id="R7f6ee04155bf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3c97554c9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82ce695fc422f" /><Relationship Type="http://schemas.openxmlformats.org/officeDocument/2006/relationships/theme" Target="/ppt/slideMasters/theme/theme1.xml" Id="R49b8d6adaf02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82ce695fc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178a378a5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8161dea4f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78420436d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446325186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5c201833e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d588e8494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a3bc9ec4d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221160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221160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34 292 565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34 553 731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ANGELSEN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Tunglandsvegen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