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dade1f923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9f505211ba4cac"/>
  </p:sldMasterIdLst>
  <p:sldIdLst>
    <p:sldId xmlns:r="http://schemas.openxmlformats.org/officeDocument/2006/relationships" id="256" r:id="Reb9530e28ba2463a"/>
    <p:sldId xmlns:r="http://schemas.openxmlformats.org/officeDocument/2006/relationships" id="257" r:id="R17e6d353371d4c3c"/>
    <p:sldId xmlns:r="http://schemas.openxmlformats.org/officeDocument/2006/relationships" id="258" r:id="R13f24f62559946c2"/>
    <p:sldId xmlns:r="http://schemas.openxmlformats.org/officeDocument/2006/relationships" id="259" r:id="R09002348d42f470b"/>
    <p:sldId xmlns:r="http://schemas.openxmlformats.org/officeDocument/2006/relationships" id="260" r:id="R71f7a6ef8b664820"/>
    <p:sldId xmlns:r="http://schemas.openxmlformats.org/officeDocument/2006/relationships" id="261" r:id="R3705aa7dc6d24ea7"/>
    <p:sldId xmlns:r="http://schemas.openxmlformats.org/officeDocument/2006/relationships" id="262" r:id="R83f2f29493db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f505211ba4cac" /><Relationship Type="http://schemas.openxmlformats.org/officeDocument/2006/relationships/slide" Target="/ppt/slides/slide1.xml" Id="Reb9530e28ba2463a" /><Relationship Type="http://schemas.openxmlformats.org/officeDocument/2006/relationships/slide" Target="/ppt/slides/slide2.xml" Id="R17e6d353371d4c3c" /><Relationship Type="http://schemas.openxmlformats.org/officeDocument/2006/relationships/slide" Target="/ppt/slides/slide3.xml" Id="R13f24f62559946c2" /><Relationship Type="http://schemas.openxmlformats.org/officeDocument/2006/relationships/slide" Target="/ppt/slides/slide4.xml" Id="R09002348d42f470b" /><Relationship Type="http://schemas.openxmlformats.org/officeDocument/2006/relationships/slide" Target="/ppt/slides/slide5.xml" Id="R71f7a6ef8b664820" /><Relationship Type="http://schemas.openxmlformats.org/officeDocument/2006/relationships/slide" Target="/ppt/slides/slide6.xml" Id="R3705aa7dc6d24ea7" /><Relationship Type="http://schemas.openxmlformats.org/officeDocument/2006/relationships/slide" Target="/ppt/slides/slide7.xml" Id="R83f2f29493db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db09d892a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5f1a1856f4fa6" /><Relationship Type="http://schemas.openxmlformats.org/officeDocument/2006/relationships/theme" Target="/ppt/slideMasters/theme/theme1.xml" Id="Rb427d8d6a729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5f1a1856f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9e4068fd44d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7d3808077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88f58f1648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a115179a545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4c69d2e274f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8fcaf7e7743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52428ad06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NFH 221166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221166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34 266 411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34 558 662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ANGELCALLH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Runnane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221166 AS</a:t>
            </a:r>
          </a:p>
        </p:txBody>
      </p:sp>
    </p:spTree>
  </p:cSld>
  <p:clrMapOvr>
    <a:masterClrMapping xmlns:a="http://schemas.openxmlformats.org/drawingml/2006/main"/>
  </p:clrMapOvr>
</p:sld>
</file>