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71df252f8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61b6fa30e4ff5"/>
  </p:sldMasterIdLst>
  <p:sldIdLst>
    <p:sldId xmlns:r="http://schemas.openxmlformats.org/officeDocument/2006/relationships" id="256" r:id="Rc8a7ad7bab6c4417"/>
    <p:sldId xmlns:r="http://schemas.openxmlformats.org/officeDocument/2006/relationships" id="257" r:id="Re78863a5b1c04acd"/>
    <p:sldId xmlns:r="http://schemas.openxmlformats.org/officeDocument/2006/relationships" id="258" r:id="R7af932d3b8044d24"/>
    <p:sldId xmlns:r="http://schemas.openxmlformats.org/officeDocument/2006/relationships" id="259" r:id="R279def9f030e4144"/>
    <p:sldId xmlns:r="http://schemas.openxmlformats.org/officeDocument/2006/relationships" id="260" r:id="R09d1c51d2aee4728"/>
    <p:sldId xmlns:r="http://schemas.openxmlformats.org/officeDocument/2006/relationships" id="261" r:id="R5bd5f89b789041b0"/>
    <p:sldId xmlns:r="http://schemas.openxmlformats.org/officeDocument/2006/relationships" id="262" r:id="Re84603d91f60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61b6fa30e4ff5" /><Relationship Type="http://schemas.openxmlformats.org/officeDocument/2006/relationships/slide" Target="/ppt/slides/slide1.xml" Id="Rc8a7ad7bab6c4417" /><Relationship Type="http://schemas.openxmlformats.org/officeDocument/2006/relationships/slide" Target="/ppt/slides/slide2.xml" Id="Re78863a5b1c04acd" /><Relationship Type="http://schemas.openxmlformats.org/officeDocument/2006/relationships/slide" Target="/ppt/slides/slide3.xml" Id="R7af932d3b8044d24" /><Relationship Type="http://schemas.openxmlformats.org/officeDocument/2006/relationships/slide" Target="/ppt/slides/slide4.xml" Id="R279def9f030e4144" /><Relationship Type="http://schemas.openxmlformats.org/officeDocument/2006/relationships/slide" Target="/ppt/slides/slide5.xml" Id="R09d1c51d2aee4728" /><Relationship Type="http://schemas.openxmlformats.org/officeDocument/2006/relationships/slide" Target="/ppt/slides/slide6.xml" Id="R5bd5f89b789041b0" /><Relationship Type="http://schemas.openxmlformats.org/officeDocument/2006/relationships/slide" Target="/ppt/slides/slide7.xml" Id="Re84603d91f60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849fa62c3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a0d698cbf4812" /><Relationship Type="http://schemas.openxmlformats.org/officeDocument/2006/relationships/theme" Target="/ppt/slideMasters/theme/theme1.xml" Id="Rea3e2ed6e78f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a0d698cbf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e911a69f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59b80ba25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87372e06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1694b4d8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52d71013a48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944dcd8e0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6d038a329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VESR HOLDING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EUPHOR SNØSMULE REHAUG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930 521 574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