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359854dc6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f00e5d04140b9"/>
  </p:sldMasterIdLst>
  <p:sldIdLst>
    <p:sldId xmlns:r="http://schemas.openxmlformats.org/officeDocument/2006/relationships" id="256" r:id="R82a0934e60904285"/>
    <p:sldId xmlns:r="http://schemas.openxmlformats.org/officeDocument/2006/relationships" id="257" r:id="Rd85c98f3f9794bb7"/>
    <p:sldId xmlns:r="http://schemas.openxmlformats.org/officeDocument/2006/relationships" id="258" r:id="R6f92873a8a054f4f"/>
    <p:sldId xmlns:r="http://schemas.openxmlformats.org/officeDocument/2006/relationships" id="259" r:id="R6c51521c76bf4618"/>
    <p:sldId xmlns:r="http://schemas.openxmlformats.org/officeDocument/2006/relationships" id="260" r:id="Red060e6040324b6f"/>
    <p:sldId xmlns:r="http://schemas.openxmlformats.org/officeDocument/2006/relationships" id="261" r:id="R2dfd4089fa6640f5"/>
    <p:sldId xmlns:r="http://schemas.openxmlformats.org/officeDocument/2006/relationships" id="262" r:id="Rbb012b79b8d6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f00e5d04140b9" /><Relationship Type="http://schemas.openxmlformats.org/officeDocument/2006/relationships/slide" Target="/ppt/slides/slide1.xml" Id="R82a0934e60904285" /><Relationship Type="http://schemas.openxmlformats.org/officeDocument/2006/relationships/slide" Target="/ppt/slides/slide2.xml" Id="Rd85c98f3f9794bb7" /><Relationship Type="http://schemas.openxmlformats.org/officeDocument/2006/relationships/slide" Target="/ppt/slides/slide3.xml" Id="R6f92873a8a054f4f" /><Relationship Type="http://schemas.openxmlformats.org/officeDocument/2006/relationships/slide" Target="/ppt/slides/slide4.xml" Id="R6c51521c76bf4618" /><Relationship Type="http://schemas.openxmlformats.org/officeDocument/2006/relationships/slide" Target="/ppt/slides/slide5.xml" Id="Red060e6040324b6f" /><Relationship Type="http://schemas.openxmlformats.org/officeDocument/2006/relationships/slide" Target="/ppt/slides/slide6.xml" Id="R2dfd4089fa6640f5" /><Relationship Type="http://schemas.openxmlformats.org/officeDocument/2006/relationships/slide" Target="/ppt/slides/slide7.xml" Id="Rbb012b79b8d6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5e9b0f32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38111ae14707" /><Relationship Type="http://schemas.openxmlformats.org/officeDocument/2006/relationships/theme" Target="/ppt/slideMasters/theme/theme1.xml" Id="R64c6aadeae29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638111ae1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4ff83641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efa2a4c8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d660ab42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aff581c4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384a8e49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205b1709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84f58795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FURCULA NEXT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FURCULA NEXT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42 306 612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43 618 937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GJØLBERG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Jongsåsveien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maria.gjolberg@positiongreen.com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930 525 278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FURCULA NEXT AS</a:t>
            </a:r>
          </a:p>
        </p:txBody>
      </p:sp>
    </p:spTree>
  </p:cSld>
  <p:clrMapOvr>
    <a:masterClrMapping xmlns:a="http://schemas.openxmlformats.org/drawingml/2006/main"/>
  </p:clrMapOvr>
</p:sld>
</file>