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c7b928c9c347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0059661e6c409d"/>
  </p:sldMasterIdLst>
  <p:sldIdLst>
    <p:sldId xmlns:r="http://schemas.openxmlformats.org/officeDocument/2006/relationships" id="256" r:id="Re8c67ffec5484b20"/>
    <p:sldId xmlns:r="http://schemas.openxmlformats.org/officeDocument/2006/relationships" id="257" r:id="Rf134762392bc4283"/>
    <p:sldId xmlns:r="http://schemas.openxmlformats.org/officeDocument/2006/relationships" id="258" r:id="Rfa97a277eac64bbc"/>
    <p:sldId xmlns:r="http://schemas.openxmlformats.org/officeDocument/2006/relationships" id="259" r:id="R49b0950f87114ccc"/>
    <p:sldId xmlns:r="http://schemas.openxmlformats.org/officeDocument/2006/relationships" id="260" r:id="Rf6d5269e303f4278"/>
    <p:sldId xmlns:r="http://schemas.openxmlformats.org/officeDocument/2006/relationships" id="261" r:id="Rd7cb14c6220e4eee"/>
    <p:sldId xmlns:r="http://schemas.openxmlformats.org/officeDocument/2006/relationships" id="262" r:id="Rbb57835cd7e14d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0059661e6c409d" /><Relationship Type="http://schemas.openxmlformats.org/officeDocument/2006/relationships/slide" Target="/ppt/slides/slide1.xml" Id="Re8c67ffec5484b20" /><Relationship Type="http://schemas.openxmlformats.org/officeDocument/2006/relationships/slide" Target="/ppt/slides/slide2.xml" Id="Rf134762392bc4283" /><Relationship Type="http://schemas.openxmlformats.org/officeDocument/2006/relationships/slide" Target="/ppt/slides/slide3.xml" Id="Rfa97a277eac64bbc" /><Relationship Type="http://schemas.openxmlformats.org/officeDocument/2006/relationships/slide" Target="/ppt/slides/slide4.xml" Id="R49b0950f87114ccc" /><Relationship Type="http://schemas.openxmlformats.org/officeDocument/2006/relationships/slide" Target="/ppt/slides/slide5.xml" Id="Rf6d5269e303f4278" /><Relationship Type="http://schemas.openxmlformats.org/officeDocument/2006/relationships/slide" Target="/ppt/slides/slide6.xml" Id="Rd7cb14c6220e4eee" /><Relationship Type="http://schemas.openxmlformats.org/officeDocument/2006/relationships/slide" Target="/ppt/slides/slide7.xml" Id="Rbb57835cd7e14d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0a0795991e4c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6d86736d94618" /><Relationship Type="http://schemas.openxmlformats.org/officeDocument/2006/relationships/theme" Target="/ppt/slideMasters/theme/theme1.xml" Id="R7c76daeb94a845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c6d86736d946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ff7f2b51042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62a2d85494c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d6a97439049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278ad3d944b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97ab6fa8942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50d0baff44f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51bea803145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MASKOG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MASKOG INVEST AS ble etablert [år] og holder til i Finstadjordet.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3 143 024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60 112 860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60 265 083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MOGER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Bergerveien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1475 Finstadjordet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930 527 912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MASKOG INVEST AS</a:t>
            </a:r>
          </a:p>
        </p:txBody>
      </p:sp>
    </p:spTree>
  </p:cSld>
  <p:clrMapOvr>
    <a:masterClrMapping xmlns:a="http://schemas.openxmlformats.org/drawingml/2006/main"/>
  </p:clrMapOvr>
</p:sld>
</file>