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7eb4e43e334d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f77d763cd4a5e"/>
  </p:sldMasterIdLst>
  <p:sldIdLst>
    <p:sldId xmlns:r="http://schemas.openxmlformats.org/officeDocument/2006/relationships" id="256" r:id="Rd4cc7637cd054062"/>
    <p:sldId xmlns:r="http://schemas.openxmlformats.org/officeDocument/2006/relationships" id="257" r:id="R71458837afe24e61"/>
    <p:sldId xmlns:r="http://schemas.openxmlformats.org/officeDocument/2006/relationships" id="258" r:id="R69c99af6c0844fe4"/>
    <p:sldId xmlns:r="http://schemas.openxmlformats.org/officeDocument/2006/relationships" id="259" r:id="Rf05c13f2ccea470d"/>
    <p:sldId xmlns:r="http://schemas.openxmlformats.org/officeDocument/2006/relationships" id="260" r:id="R87cde74a607b46af"/>
    <p:sldId xmlns:r="http://schemas.openxmlformats.org/officeDocument/2006/relationships" id="261" r:id="R4d9f20726a224d15"/>
    <p:sldId xmlns:r="http://schemas.openxmlformats.org/officeDocument/2006/relationships" id="262" r:id="R81574d13ab83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f77d763cd4a5e" /><Relationship Type="http://schemas.openxmlformats.org/officeDocument/2006/relationships/slide" Target="/ppt/slides/slide1.xml" Id="Rd4cc7637cd054062" /><Relationship Type="http://schemas.openxmlformats.org/officeDocument/2006/relationships/slide" Target="/ppt/slides/slide2.xml" Id="R71458837afe24e61" /><Relationship Type="http://schemas.openxmlformats.org/officeDocument/2006/relationships/slide" Target="/ppt/slides/slide3.xml" Id="R69c99af6c0844fe4" /><Relationship Type="http://schemas.openxmlformats.org/officeDocument/2006/relationships/slide" Target="/ppt/slides/slide4.xml" Id="Rf05c13f2ccea470d" /><Relationship Type="http://schemas.openxmlformats.org/officeDocument/2006/relationships/slide" Target="/ppt/slides/slide5.xml" Id="R87cde74a607b46af" /><Relationship Type="http://schemas.openxmlformats.org/officeDocument/2006/relationships/slide" Target="/ppt/slides/slide6.xml" Id="R4d9f20726a224d15" /><Relationship Type="http://schemas.openxmlformats.org/officeDocument/2006/relationships/slide" Target="/ppt/slides/slide7.xml" Id="R81574d13ab83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817af05534c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65a0b39704d39" /><Relationship Type="http://schemas.openxmlformats.org/officeDocument/2006/relationships/theme" Target="/ppt/slideMasters/theme/theme1.xml" Id="R3f999dac66d443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865a0b39704d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3ff3b3d0041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b5d40502d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5c3cb1ab448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ffabba710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e7247e565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d9ca5420f41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08b87ec5d45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ENTREPRENØR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ENTREPRENØR HOLDING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11 999 999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158 670 403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PEHR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TICHO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BN Entreprenør AS, Industriveien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930 530 344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ENTREPRENØR HOLDING AS</a:t>
            </a:r>
          </a:p>
        </p:txBody>
      </p:sp>
    </p:spTree>
  </p:cSld>
  <p:clrMapOvr>
    <a:masterClrMapping xmlns:a="http://schemas.openxmlformats.org/drawingml/2006/main"/>
  </p:clrMapOvr>
</p:sld>
</file>