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8fe3bbfc3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4d6e67dfab42ca"/>
  </p:sldMasterIdLst>
  <p:sldIdLst>
    <p:sldId xmlns:r="http://schemas.openxmlformats.org/officeDocument/2006/relationships" id="256" r:id="Rf913001ff9cc46f3"/>
    <p:sldId xmlns:r="http://schemas.openxmlformats.org/officeDocument/2006/relationships" id="257" r:id="R0841ab1f01ea4859"/>
    <p:sldId xmlns:r="http://schemas.openxmlformats.org/officeDocument/2006/relationships" id="258" r:id="R8bd10587c43d43d9"/>
    <p:sldId xmlns:r="http://schemas.openxmlformats.org/officeDocument/2006/relationships" id="259" r:id="Rfbab7b1efdcf4fe7"/>
    <p:sldId xmlns:r="http://schemas.openxmlformats.org/officeDocument/2006/relationships" id="260" r:id="R3a32790c91d4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d6e67dfab42ca" /><Relationship Type="http://schemas.openxmlformats.org/officeDocument/2006/relationships/slide" Target="/ppt/slides/slide1.xml" Id="Rf913001ff9cc46f3" /><Relationship Type="http://schemas.openxmlformats.org/officeDocument/2006/relationships/slide" Target="/ppt/slides/slide2.xml" Id="R0841ab1f01ea4859" /><Relationship Type="http://schemas.openxmlformats.org/officeDocument/2006/relationships/slide" Target="/ppt/slides/slide3.xml" Id="R8bd10587c43d43d9" /><Relationship Type="http://schemas.openxmlformats.org/officeDocument/2006/relationships/slide" Target="/ppt/slides/slide4.xml" Id="Rfbab7b1efdcf4fe7" /><Relationship Type="http://schemas.openxmlformats.org/officeDocument/2006/relationships/slide" Target="/ppt/slides/slide5.xml" Id="R3a32790c91d4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8c19fc13f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d15d7d8e140a8" /><Relationship Type="http://schemas.openxmlformats.org/officeDocument/2006/relationships/theme" Target="/ppt/slideMasters/theme/theme1.xml" Id="Rfd597cb70275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4d15d7d8e1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c3b10728a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4183aef68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746976c5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eb9eed0a6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8080a0dd5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BALTIC CONSTRUCTION SARAPAJEV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BALTIC CONSTRUCTION SARAPAJEV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Laubakken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930 532 479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BALTIC CONSTRUCTION SARAPAJEV</a:t>
            </a:r>
          </a:p>
        </p:txBody>
      </p:sp>
    </p:spTree>
  </p:cSld>
  <p:clrMapOvr>
    <a:masterClrMapping xmlns:a="http://schemas.openxmlformats.org/drawingml/2006/main"/>
  </p:clrMapOvr>
</p:sld>
</file>