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8f24957ce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240a1f8f6443e"/>
  </p:sldMasterIdLst>
  <p:sldIdLst>
    <p:sldId xmlns:r="http://schemas.openxmlformats.org/officeDocument/2006/relationships" id="256" r:id="Ra9aba8cdf5f84a27"/>
    <p:sldId xmlns:r="http://schemas.openxmlformats.org/officeDocument/2006/relationships" id="257" r:id="R968c2faf9b364d45"/>
    <p:sldId xmlns:r="http://schemas.openxmlformats.org/officeDocument/2006/relationships" id="258" r:id="R33666bdd36bf41ad"/>
    <p:sldId xmlns:r="http://schemas.openxmlformats.org/officeDocument/2006/relationships" id="259" r:id="Re2e38b4e1a6f47bb"/>
    <p:sldId xmlns:r="http://schemas.openxmlformats.org/officeDocument/2006/relationships" id="260" r:id="Re1dc45d3f94b4bfa"/>
    <p:sldId xmlns:r="http://schemas.openxmlformats.org/officeDocument/2006/relationships" id="261" r:id="R4e9354a9db124398"/>
    <p:sldId xmlns:r="http://schemas.openxmlformats.org/officeDocument/2006/relationships" id="262" r:id="Rd789a2ded7ad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240a1f8f6443e" /><Relationship Type="http://schemas.openxmlformats.org/officeDocument/2006/relationships/slide" Target="/ppt/slides/slide1.xml" Id="Ra9aba8cdf5f84a27" /><Relationship Type="http://schemas.openxmlformats.org/officeDocument/2006/relationships/slide" Target="/ppt/slides/slide2.xml" Id="R968c2faf9b364d45" /><Relationship Type="http://schemas.openxmlformats.org/officeDocument/2006/relationships/slide" Target="/ppt/slides/slide3.xml" Id="R33666bdd36bf41ad" /><Relationship Type="http://schemas.openxmlformats.org/officeDocument/2006/relationships/slide" Target="/ppt/slides/slide4.xml" Id="Re2e38b4e1a6f47bb" /><Relationship Type="http://schemas.openxmlformats.org/officeDocument/2006/relationships/slide" Target="/ppt/slides/slide5.xml" Id="Re1dc45d3f94b4bfa" /><Relationship Type="http://schemas.openxmlformats.org/officeDocument/2006/relationships/slide" Target="/ppt/slides/slide6.xml" Id="R4e9354a9db124398" /><Relationship Type="http://schemas.openxmlformats.org/officeDocument/2006/relationships/slide" Target="/ppt/slides/slide7.xml" Id="Rd789a2ded7ad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3ccbbcbc7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9adde54004464" /><Relationship Type="http://schemas.openxmlformats.org/officeDocument/2006/relationships/theme" Target="/ppt/slideMasters/theme/theme1.xml" Id="R81e8203eab5c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9adde5400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59d1a3cd7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974aa03e0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6b8afe99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a8d46961b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35635d8a8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bb1d23cf4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6359c591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G-OPTIKK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JOHANNE ANKER RASCH GABRIELSEN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930 540 080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