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84906a373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0e294afa84a63"/>
  </p:sldMasterIdLst>
  <p:sldIdLst>
    <p:sldId xmlns:r="http://schemas.openxmlformats.org/officeDocument/2006/relationships" id="256" r:id="Re6f327969a0a4bfe"/>
    <p:sldId xmlns:r="http://schemas.openxmlformats.org/officeDocument/2006/relationships" id="257" r:id="R6dc7e783d0034419"/>
    <p:sldId xmlns:r="http://schemas.openxmlformats.org/officeDocument/2006/relationships" id="258" r:id="R1167d6508c004436"/>
    <p:sldId xmlns:r="http://schemas.openxmlformats.org/officeDocument/2006/relationships" id="259" r:id="Rdba5ffa52abc4287"/>
    <p:sldId xmlns:r="http://schemas.openxmlformats.org/officeDocument/2006/relationships" id="260" r:id="R831ad18848dd4a80"/>
    <p:sldId xmlns:r="http://schemas.openxmlformats.org/officeDocument/2006/relationships" id="261" r:id="R92f5c65e18aa425a"/>
    <p:sldId xmlns:r="http://schemas.openxmlformats.org/officeDocument/2006/relationships" id="262" r:id="R7eac80467464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0e294afa84a63" /><Relationship Type="http://schemas.openxmlformats.org/officeDocument/2006/relationships/slide" Target="/ppt/slides/slide1.xml" Id="Re6f327969a0a4bfe" /><Relationship Type="http://schemas.openxmlformats.org/officeDocument/2006/relationships/slide" Target="/ppt/slides/slide2.xml" Id="R6dc7e783d0034419" /><Relationship Type="http://schemas.openxmlformats.org/officeDocument/2006/relationships/slide" Target="/ppt/slides/slide3.xml" Id="R1167d6508c004436" /><Relationship Type="http://schemas.openxmlformats.org/officeDocument/2006/relationships/slide" Target="/ppt/slides/slide4.xml" Id="Rdba5ffa52abc4287" /><Relationship Type="http://schemas.openxmlformats.org/officeDocument/2006/relationships/slide" Target="/ppt/slides/slide5.xml" Id="R831ad18848dd4a80" /><Relationship Type="http://schemas.openxmlformats.org/officeDocument/2006/relationships/slide" Target="/ppt/slides/slide6.xml" Id="R92f5c65e18aa425a" /><Relationship Type="http://schemas.openxmlformats.org/officeDocument/2006/relationships/slide" Target="/ppt/slides/slide7.xml" Id="R7eac80467464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06dda318e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1ac3a0739408c" /><Relationship Type="http://schemas.openxmlformats.org/officeDocument/2006/relationships/theme" Target="/ppt/slideMasters/theme/theme1.xml" Id="R4026e3a73fdf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1ac3a0739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df6e2af7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7ab9ba13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479b2213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621410b9d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455b9074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c044ea2f5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2b9ee2be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SUN2H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SUN2H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104 435 743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Uglavegen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SUN2H AS</a:t>
            </a:r>
          </a:p>
        </p:txBody>
      </p:sp>
    </p:spTree>
  </p:cSld>
  <p:clrMapOvr>
    <a:masterClrMapping xmlns:a="http://schemas.openxmlformats.org/drawingml/2006/main"/>
  </p:clrMapOvr>
</p:sld>
</file>