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938622dedc4a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d78c79e00846d1"/>
  </p:sldMasterIdLst>
  <p:sldIdLst>
    <p:sldId xmlns:r="http://schemas.openxmlformats.org/officeDocument/2006/relationships" id="256" r:id="R2d1c82f79f5c418f"/>
    <p:sldId xmlns:r="http://schemas.openxmlformats.org/officeDocument/2006/relationships" id="257" r:id="Rfe6fcf143fdb4096"/>
    <p:sldId xmlns:r="http://schemas.openxmlformats.org/officeDocument/2006/relationships" id="258" r:id="R60829d869cce4ef1"/>
    <p:sldId xmlns:r="http://schemas.openxmlformats.org/officeDocument/2006/relationships" id="259" r:id="R8c6bb91650e14964"/>
    <p:sldId xmlns:r="http://schemas.openxmlformats.org/officeDocument/2006/relationships" id="260" r:id="R5939fee36cf54cb7"/>
    <p:sldId xmlns:r="http://schemas.openxmlformats.org/officeDocument/2006/relationships" id="261" r:id="Re3a5f9beb6254c5d"/>
    <p:sldId xmlns:r="http://schemas.openxmlformats.org/officeDocument/2006/relationships" id="262" r:id="Rbc5aa86eaff24a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d78c79e00846d1" /><Relationship Type="http://schemas.openxmlformats.org/officeDocument/2006/relationships/slide" Target="/ppt/slides/slide1.xml" Id="R2d1c82f79f5c418f" /><Relationship Type="http://schemas.openxmlformats.org/officeDocument/2006/relationships/slide" Target="/ppt/slides/slide2.xml" Id="Rfe6fcf143fdb4096" /><Relationship Type="http://schemas.openxmlformats.org/officeDocument/2006/relationships/slide" Target="/ppt/slides/slide3.xml" Id="R60829d869cce4ef1" /><Relationship Type="http://schemas.openxmlformats.org/officeDocument/2006/relationships/slide" Target="/ppt/slides/slide4.xml" Id="R8c6bb91650e14964" /><Relationship Type="http://schemas.openxmlformats.org/officeDocument/2006/relationships/slide" Target="/ppt/slides/slide5.xml" Id="R5939fee36cf54cb7" /><Relationship Type="http://schemas.openxmlformats.org/officeDocument/2006/relationships/slide" Target="/ppt/slides/slide6.xml" Id="Re3a5f9beb6254c5d" /><Relationship Type="http://schemas.openxmlformats.org/officeDocument/2006/relationships/slide" Target="/ppt/slides/slide7.xml" Id="Rbc5aa86eaff24a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0aa7b350fd47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77e8523454667" /><Relationship Type="http://schemas.openxmlformats.org/officeDocument/2006/relationships/theme" Target="/ppt/slideMasters/theme/theme1.xml" Id="Rfaae63111ccd4a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b77e85234546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fd604d5c94e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231f9ac974c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e05fff62541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8cf984e3a48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de541a1de4d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2178ab96848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e5b55f4c648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LAGARTO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LAGARTO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LAGARTO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LAGARTO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LAGARTO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LAGARTO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293 705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549 275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LAGARTO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LEONARDO QUALTERIO KIPFER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LAGARTO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Lørenvangen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930 543 985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LAGARTO AS</a:t>
            </a:r>
          </a:p>
        </p:txBody>
      </p:sp>
    </p:spTree>
  </p:cSld>
  <p:clrMapOvr>
    <a:masterClrMapping xmlns:a="http://schemas.openxmlformats.org/drawingml/2006/main"/>
  </p:clrMapOvr>
</p:sld>
</file>