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51dd28eda64b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8de87b0421427a"/>
  </p:sldMasterIdLst>
  <p:sldIdLst>
    <p:sldId xmlns:r="http://schemas.openxmlformats.org/officeDocument/2006/relationships" id="256" r:id="R08067f126c214df7"/>
    <p:sldId xmlns:r="http://schemas.openxmlformats.org/officeDocument/2006/relationships" id="257" r:id="R47db62ef3b514344"/>
    <p:sldId xmlns:r="http://schemas.openxmlformats.org/officeDocument/2006/relationships" id="258" r:id="Rd43ed95efac14aa7"/>
    <p:sldId xmlns:r="http://schemas.openxmlformats.org/officeDocument/2006/relationships" id="259" r:id="Rda658271d5064d51"/>
    <p:sldId xmlns:r="http://schemas.openxmlformats.org/officeDocument/2006/relationships" id="260" r:id="Re5c57cde0dff46fa"/>
    <p:sldId xmlns:r="http://schemas.openxmlformats.org/officeDocument/2006/relationships" id="261" r:id="R002661e0289f4b48"/>
    <p:sldId xmlns:r="http://schemas.openxmlformats.org/officeDocument/2006/relationships" id="262" r:id="R3b3752f83abc46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de87b0421427a" /><Relationship Type="http://schemas.openxmlformats.org/officeDocument/2006/relationships/slide" Target="/ppt/slides/slide1.xml" Id="R08067f126c214df7" /><Relationship Type="http://schemas.openxmlformats.org/officeDocument/2006/relationships/slide" Target="/ppt/slides/slide2.xml" Id="R47db62ef3b514344" /><Relationship Type="http://schemas.openxmlformats.org/officeDocument/2006/relationships/slide" Target="/ppt/slides/slide3.xml" Id="Rd43ed95efac14aa7" /><Relationship Type="http://schemas.openxmlformats.org/officeDocument/2006/relationships/slide" Target="/ppt/slides/slide4.xml" Id="Rda658271d5064d51" /><Relationship Type="http://schemas.openxmlformats.org/officeDocument/2006/relationships/slide" Target="/ppt/slides/slide5.xml" Id="Re5c57cde0dff46fa" /><Relationship Type="http://schemas.openxmlformats.org/officeDocument/2006/relationships/slide" Target="/ppt/slides/slide6.xml" Id="R002661e0289f4b48" /><Relationship Type="http://schemas.openxmlformats.org/officeDocument/2006/relationships/slide" Target="/ppt/slides/slide7.xml" Id="R3b3752f83abc46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87de03e6c49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c4340bb2b4a0b" /><Relationship Type="http://schemas.openxmlformats.org/officeDocument/2006/relationships/theme" Target="/ppt/slideMasters/theme/theme1.xml" Id="R59a0463f130b4a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7c4340bb2b4a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60fe3357e45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c99e76cd94a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2152c44c847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fd2b5c78141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a2c926a104c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8508f315e40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e9152a7de4d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VESTERBEKKMO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VESTERBEKKMO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VESTERBEKKMO INVEST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VESTERBEKKMO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VESTERBEKKMO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VESTERBEKKMO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VESTERBEKKMO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VESTERBEKKMO KEILIN 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VESTERBEKKMO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Mariskovegen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8657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930 548 332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VESTERBEKKMO INVEST AS</a:t>
            </a:r>
          </a:p>
        </p:txBody>
      </p:sp>
    </p:spTree>
  </p:cSld>
  <p:clrMapOvr>
    <a:masterClrMapping xmlns:a="http://schemas.openxmlformats.org/drawingml/2006/main"/>
  </p:clrMapOvr>
</p:sld>
</file>