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451e2488796499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feed8ad2d064f36"/>
  </p:sldMasterIdLst>
  <p:sldIdLst>
    <p:sldId xmlns:r="http://schemas.openxmlformats.org/officeDocument/2006/relationships" id="256" r:id="R3521a263a969466d"/>
    <p:sldId xmlns:r="http://schemas.openxmlformats.org/officeDocument/2006/relationships" id="257" r:id="R5053e3ff71684461"/>
    <p:sldId xmlns:r="http://schemas.openxmlformats.org/officeDocument/2006/relationships" id="258" r:id="Rea231262603c47c9"/>
    <p:sldId xmlns:r="http://schemas.openxmlformats.org/officeDocument/2006/relationships" id="259" r:id="R23fb5697bf394ffd"/>
    <p:sldId xmlns:r="http://schemas.openxmlformats.org/officeDocument/2006/relationships" id="260" r:id="R74759e48565a422c"/>
    <p:sldId xmlns:r="http://schemas.openxmlformats.org/officeDocument/2006/relationships" id="261" r:id="R390ad905d9fd40af"/>
    <p:sldId xmlns:r="http://schemas.openxmlformats.org/officeDocument/2006/relationships" id="262" r:id="R1931062493f74c3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feed8ad2d064f36" /><Relationship Type="http://schemas.openxmlformats.org/officeDocument/2006/relationships/slide" Target="/ppt/slides/slide1.xml" Id="R3521a263a969466d" /><Relationship Type="http://schemas.openxmlformats.org/officeDocument/2006/relationships/slide" Target="/ppt/slides/slide2.xml" Id="R5053e3ff71684461" /><Relationship Type="http://schemas.openxmlformats.org/officeDocument/2006/relationships/slide" Target="/ppt/slides/slide3.xml" Id="Rea231262603c47c9" /><Relationship Type="http://schemas.openxmlformats.org/officeDocument/2006/relationships/slide" Target="/ppt/slides/slide4.xml" Id="R23fb5697bf394ffd" /><Relationship Type="http://schemas.openxmlformats.org/officeDocument/2006/relationships/slide" Target="/ppt/slides/slide5.xml" Id="R74759e48565a422c" /><Relationship Type="http://schemas.openxmlformats.org/officeDocument/2006/relationships/slide" Target="/ppt/slides/slide6.xml" Id="R390ad905d9fd40af" /><Relationship Type="http://schemas.openxmlformats.org/officeDocument/2006/relationships/slide" Target="/ppt/slides/slide7.xml" Id="R1931062493f74c3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89f1b96ce1f4e6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ab6aadf1a441e7" /><Relationship Type="http://schemas.openxmlformats.org/officeDocument/2006/relationships/theme" Target="/ppt/slideMasters/theme/theme1.xml" Id="R7fc2c1b185d8473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fab6aadf1a441e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5e7fccf2db43b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04287209204c7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626ad3f75c472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8f1d0f82ba466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c78cd567624aa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aee51b33a54b0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1f8005de064d2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NICE TRY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NICE TRY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NICE TRY HOLDING AS ble etablert [år] og holder til i Finstadjordet.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NICE TRY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NICE TRY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NICE TRY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−6 415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−6 415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9 423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15 839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NICE TRY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THOMAS SKALØ BJERKE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TONJE TORKE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NICE TRY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Kåre B. Werners gate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1475 Finstadjordet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930 552 283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NICE TRY HOLDING AS</a:t>
            </a:r>
          </a:p>
        </p:txBody>
      </p:sp>
    </p:spTree>
  </p:cSld>
  <p:clrMapOvr>
    <a:masterClrMapping xmlns:a="http://schemas.openxmlformats.org/drawingml/2006/main"/>
  </p:clrMapOvr>
</p:sld>
</file>