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48a4d8333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a9d60f1984f08"/>
  </p:sldMasterIdLst>
  <p:sldIdLst>
    <p:sldId xmlns:r="http://schemas.openxmlformats.org/officeDocument/2006/relationships" id="256" r:id="R1304c4423d494449"/>
    <p:sldId xmlns:r="http://schemas.openxmlformats.org/officeDocument/2006/relationships" id="257" r:id="Rff29653bd0734021"/>
    <p:sldId xmlns:r="http://schemas.openxmlformats.org/officeDocument/2006/relationships" id="258" r:id="R400083ede7e440bd"/>
    <p:sldId xmlns:r="http://schemas.openxmlformats.org/officeDocument/2006/relationships" id="259" r:id="Ra2829b48ae8e4f45"/>
    <p:sldId xmlns:r="http://schemas.openxmlformats.org/officeDocument/2006/relationships" id="260" r:id="R76dbf7f9818c4163"/>
    <p:sldId xmlns:r="http://schemas.openxmlformats.org/officeDocument/2006/relationships" id="261" r:id="Rd27fe5bc721e4da7"/>
    <p:sldId xmlns:r="http://schemas.openxmlformats.org/officeDocument/2006/relationships" id="262" r:id="R91e01d4a27e7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a9d60f1984f08" /><Relationship Type="http://schemas.openxmlformats.org/officeDocument/2006/relationships/slide" Target="/ppt/slides/slide1.xml" Id="R1304c4423d494449" /><Relationship Type="http://schemas.openxmlformats.org/officeDocument/2006/relationships/slide" Target="/ppt/slides/slide2.xml" Id="Rff29653bd0734021" /><Relationship Type="http://schemas.openxmlformats.org/officeDocument/2006/relationships/slide" Target="/ppt/slides/slide3.xml" Id="R400083ede7e440bd" /><Relationship Type="http://schemas.openxmlformats.org/officeDocument/2006/relationships/slide" Target="/ppt/slides/slide4.xml" Id="Ra2829b48ae8e4f45" /><Relationship Type="http://schemas.openxmlformats.org/officeDocument/2006/relationships/slide" Target="/ppt/slides/slide5.xml" Id="R76dbf7f9818c4163" /><Relationship Type="http://schemas.openxmlformats.org/officeDocument/2006/relationships/slide" Target="/ppt/slides/slide6.xml" Id="Rd27fe5bc721e4da7" /><Relationship Type="http://schemas.openxmlformats.org/officeDocument/2006/relationships/slide" Target="/ppt/slides/slide7.xml" Id="R91e01d4a27e7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1b5f268a6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8527970d4cdb" /><Relationship Type="http://schemas.openxmlformats.org/officeDocument/2006/relationships/theme" Target="/ppt/slideMasters/theme/theme1.xml" Id="R1fdb85e2b347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f8527970d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ad53e49c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6de73937d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f1cd9f46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79714cb52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f8b49167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3a30e3ad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87333aba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HELLEBO HOLDING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HELLEBOSTAD BAARD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930 556 106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HELLEBO HOLDING AS</a:t>
            </a:r>
          </a:p>
        </p:txBody>
      </p:sp>
    </p:spTree>
  </p:cSld>
  <p:clrMapOvr>
    <a:masterClrMapping xmlns:a="http://schemas.openxmlformats.org/drawingml/2006/main"/>
  </p:clrMapOvr>
</p:sld>
</file>