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bb6688b979f40d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55a295f64fb4a96"/>
  </p:sldMasterIdLst>
  <p:sldIdLst>
    <p:sldId xmlns:r="http://schemas.openxmlformats.org/officeDocument/2006/relationships" id="256" r:id="R30198ed007e147bb"/>
    <p:sldId xmlns:r="http://schemas.openxmlformats.org/officeDocument/2006/relationships" id="257" r:id="R1d5f97c5d01d4446"/>
    <p:sldId xmlns:r="http://schemas.openxmlformats.org/officeDocument/2006/relationships" id="258" r:id="Rf542e1fcdc584342"/>
    <p:sldId xmlns:r="http://schemas.openxmlformats.org/officeDocument/2006/relationships" id="259" r:id="R6d40db4b7f7b44fe"/>
    <p:sldId xmlns:r="http://schemas.openxmlformats.org/officeDocument/2006/relationships" id="260" r:id="R3d4a0df4b84048f9"/>
    <p:sldId xmlns:r="http://schemas.openxmlformats.org/officeDocument/2006/relationships" id="261" r:id="Rdb0898748ded4afe"/>
    <p:sldId xmlns:r="http://schemas.openxmlformats.org/officeDocument/2006/relationships" id="262" r:id="Rf1cfe825d835428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55a295f64fb4a96" /><Relationship Type="http://schemas.openxmlformats.org/officeDocument/2006/relationships/slide" Target="/ppt/slides/slide1.xml" Id="R30198ed007e147bb" /><Relationship Type="http://schemas.openxmlformats.org/officeDocument/2006/relationships/slide" Target="/ppt/slides/slide2.xml" Id="R1d5f97c5d01d4446" /><Relationship Type="http://schemas.openxmlformats.org/officeDocument/2006/relationships/slide" Target="/ppt/slides/slide3.xml" Id="Rf542e1fcdc584342" /><Relationship Type="http://schemas.openxmlformats.org/officeDocument/2006/relationships/slide" Target="/ppt/slides/slide4.xml" Id="R6d40db4b7f7b44fe" /><Relationship Type="http://schemas.openxmlformats.org/officeDocument/2006/relationships/slide" Target="/ppt/slides/slide5.xml" Id="R3d4a0df4b84048f9" /><Relationship Type="http://schemas.openxmlformats.org/officeDocument/2006/relationships/slide" Target="/ppt/slides/slide6.xml" Id="Rdb0898748ded4afe" /><Relationship Type="http://schemas.openxmlformats.org/officeDocument/2006/relationships/slide" Target="/ppt/slides/slide7.xml" Id="Rf1cfe825d835428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e76c9d3dc034de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7e412416e547cc" /><Relationship Type="http://schemas.openxmlformats.org/officeDocument/2006/relationships/theme" Target="/ppt/slideMasters/theme/theme1.xml" Id="R98cf62dd4ce5417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e7e412416e547c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54766a718e417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692b32fd34456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31e19905914aa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9e9c0efd35450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d23da6d90c467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266761dfd44aa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87910181fb416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HANDELSSERVICE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HANDELSSERVICE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HANDELSSERVICE AS ble etablert [år] og holder til i Sykkylven.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HANDELSSERVICE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HANDELSSERVICE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HANDELSSERVICE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20 672 748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4 563 128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3 095 889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7 381 163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13 989 486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HANDELSSERVICE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 SAGLI  –  44,1 %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ØYVIND HUNNES  –  44,1 %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KRISTEN HUNNES  –  5,9 %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SYNNØVE HUNNES  –  5,9 %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HANDELSSERVICE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Sykkylvsvegen 125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6230 Sykkylven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70 25 40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930 565 415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HANDELSSERVICE AS</a:t>
            </a:r>
          </a:p>
        </p:txBody>
      </p:sp>
    </p:spTree>
  </p:cSld>
  <p:clrMapOvr>
    <a:masterClrMapping xmlns:a="http://schemas.openxmlformats.org/drawingml/2006/main"/>
  </p:clrMapOvr>
</p:sld>
</file>