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3f7dc915d2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5de9164d94a49"/>
  </p:sldMasterIdLst>
  <p:sldIdLst>
    <p:sldId xmlns:r="http://schemas.openxmlformats.org/officeDocument/2006/relationships" id="256" r:id="R0d02db6ee4aa442e"/>
    <p:sldId xmlns:r="http://schemas.openxmlformats.org/officeDocument/2006/relationships" id="257" r:id="R36d2d5f9e0dd4073"/>
    <p:sldId xmlns:r="http://schemas.openxmlformats.org/officeDocument/2006/relationships" id="258" r:id="R9d7ebdea32fb4650"/>
    <p:sldId xmlns:r="http://schemas.openxmlformats.org/officeDocument/2006/relationships" id="259" r:id="R0e0a3867bfa64efd"/>
    <p:sldId xmlns:r="http://schemas.openxmlformats.org/officeDocument/2006/relationships" id="260" r:id="R7d9c6855554941ee"/>
    <p:sldId xmlns:r="http://schemas.openxmlformats.org/officeDocument/2006/relationships" id="261" r:id="R53dfb9c151644968"/>
    <p:sldId xmlns:r="http://schemas.openxmlformats.org/officeDocument/2006/relationships" id="262" r:id="R5aa7fb0eaca3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5de9164d94a49" /><Relationship Type="http://schemas.openxmlformats.org/officeDocument/2006/relationships/slide" Target="/ppt/slides/slide1.xml" Id="R0d02db6ee4aa442e" /><Relationship Type="http://schemas.openxmlformats.org/officeDocument/2006/relationships/slide" Target="/ppt/slides/slide2.xml" Id="R36d2d5f9e0dd4073" /><Relationship Type="http://schemas.openxmlformats.org/officeDocument/2006/relationships/slide" Target="/ppt/slides/slide3.xml" Id="R9d7ebdea32fb4650" /><Relationship Type="http://schemas.openxmlformats.org/officeDocument/2006/relationships/slide" Target="/ppt/slides/slide4.xml" Id="R0e0a3867bfa64efd" /><Relationship Type="http://schemas.openxmlformats.org/officeDocument/2006/relationships/slide" Target="/ppt/slides/slide5.xml" Id="R7d9c6855554941ee" /><Relationship Type="http://schemas.openxmlformats.org/officeDocument/2006/relationships/slide" Target="/ppt/slides/slide6.xml" Id="R53dfb9c151644968" /><Relationship Type="http://schemas.openxmlformats.org/officeDocument/2006/relationships/slide" Target="/ppt/slides/slide7.xml" Id="R5aa7fb0eaca3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ddfa7a22b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18df0158f4446" /><Relationship Type="http://schemas.openxmlformats.org/officeDocument/2006/relationships/theme" Target="/ppt/slideMasters/theme/theme1.xml" Id="Rf1d71da720f4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18df0158f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d93c5888d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ffef1286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2a4cc261f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1b4536b894d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45067c7a544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d3ccf17944d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f2fa7e5a6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BLS RAIL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BLS RAIL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20 698 295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BLS RAIL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Jegerstien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930 565 547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BLS RAIL AS</a:t>
            </a:r>
          </a:p>
        </p:txBody>
      </p:sp>
    </p:spTree>
  </p:cSld>
  <p:clrMapOvr>
    <a:masterClrMapping xmlns:a="http://schemas.openxmlformats.org/drawingml/2006/main"/>
  </p:clrMapOvr>
</p:sld>
</file>