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a05297bf2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7a65679ac4e00"/>
  </p:sldMasterIdLst>
  <p:sldIdLst>
    <p:sldId xmlns:r="http://schemas.openxmlformats.org/officeDocument/2006/relationships" id="256" r:id="R3606670525014921"/>
    <p:sldId xmlns:r="http://schemas.openxmlformats.org/officeDocument/2006/relationships" id="257" r:id="R95a211ac7fb041d4"/>
    <p:sldId xmlns:r="http://schemas.openxmlformats.org/officeDocument/2006/relationships" id="258" r:id="R5344e2b0a5b54b58"/>
    <p:sldId xmlns:r="http://schemas.openxmlformats.org/officeDocument/2006/relationships" id="259" r:id="R5d8ab0bdd7cd4e73"/>
    <p:sldId xmlns:r="http://schemas.openxmlformats.org/officeDocument/2006/relationships" id="260" r:id="Rf907816f15394830"/>
    <p:sldId xmlns:r="http://schemas.openxmlformats.org/officeDocument/2006/relationships" id="261" r:id="Ra10aa8014e33470c"/>
    <p:sldId xmlns:r="http://schemas.openxmlformats.org/officeDocument/2006/relationships" id="262" r:id="R1f7c94696dc3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7a65679ac4e00" /><Relationship Type="http://schemas.openxmlformats.org/officeDocument/2006/relationships/slide" Target="/ppt/slides/slide1.xml" Id="R3606670525014921" /><Relationship Type="http://schemas.openxmlformats.org/officeDocument/2006/relationships/slide" Target="/ppt/slides/slide2.xml" Id="R95a211ac7fb041d4" /><Relationship Type="http://schemas.openxmlformats.org/officeDocument/2006/relationships/slide" Target="/ppt/slides/slide3.xml" Id="R5344e2b0a5b54b58" /><Relationship Type="http://schemas.openxmlformats.org/officeDocument/2006/relationships/slide" Target="/ppt/slides/slide4.xml" Id="R5d8ab0bdd7cd4e73" /><Relationship Type="http://schemas.openxmlformats.org/officeDocument/2006/relationships/slide" Target="/ppt/slides/slide5.xml" Id="Rf907816f15394830" /><Relationship Type="http://schemas.openxmlformats.org/officeDocument/2006/relationships/slide" Target="/ppt/slides/slide6.xml" Id="Ra10aa8014e33470c" /><Relationship Type="http://schemas.openxmlformats.org/officeDocument/2006/relationships/slide" Target="/ppt/slides/slide7.xml" Id="R1f7c94696dc3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87ff4e677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6043ab4d54cb8" /><Relationship Type="http://schemas.openxmlformats.org/officeDocument/2006/relationships/theme" Target="/ppt/slideMasters/theme/theme1.xml" Id="R1e6d8ffb0c09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6043ab4d5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e7946b70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e08a04234d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0f1f4bf5e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9df32ecb8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4d830a3c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fe36cfce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79c910ca0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ALLOTT AS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−6 049 957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−6 049 885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−6 045 455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968 407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LARS-GØRAN DYSTERUD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LARS-GØRAN DYSTERUD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Lars-Gøran Dysterud Hansen, Matrandvegen 1182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930 574 694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