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8648a8afda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af09eb6184fef"/>
  </p:sldMasterIdLst>
  <p:sldIdLst>
    <p:sldId xmlns:r="http://schemas.openxmlformats.org/officeDocument/2006/relationships" id="256" r:id="R63f3ab0e90f841ff"/>
    <p:sldId xmlns:r="http://schemas.openxmlformats.org/officeDocument/2006/relationships" id="257" r:id="R0a1e45c55ac643e1"/>
    <p:sldId xmlns:r="http://schemas.openxmlformats.org/officeDocument/2006/relationships" id="258" r:id="R978517e0b3734931"/>
    <p:sldId xmlns:r="http://schemas.openxmlformats.org/officeDocument/2006/relationships" id="259" r:id="R0758e1c94f364dfe"/>
    <p:sldId xmlns:r="http://schemas.openxmlformats.org/officeDocument/2006/relationships" id="260" r:id="R9ab1400d815d4f9e"/>
    <p:sldId xmlns:r="http://schemas.openxmlformats.org/officeDocument/2006/relationships" id="261" r:id="Ra9861a1ad6a0437b"/>
    <p:sldId xmlns:r="http://schemas.openxmlformats.org/officeDocument/2006/relationships" id="262" r:id="R95328105d2e3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af09eb6184fef" /><Relationship Type="http://schemas.openxmlformats.org/officeDocument/2006/relationships/slide" Target="/ppt/slides/slide1.xml" Id="R63f3ab0e90f841ff" /><Relationship Type="http://schemas.openxmlformats.org/officeDocument/2006/relationships/slide" Target="/ppt/slides/slide2.xml" Id="R0a1e45c55ac643e1" /><Relationship Type="http://schemas.openxmlformats.org/officeDocument/2006/relationships/slide" Target="/ppt/slides/slide3.xml" Id="R978517e0b3734931" /><Relationship Type="http://schemas.openxmlformats.org/officeDocument/2006/relationships/slide" Target="/ppt/slides/slide4.xml" Id="R0758e1c94f364dfe" /><Relationship Type="http://schemas.openxmlformats.org/officeDocument/2006/relationships/slide" Target="/ppt/slides/slide5.xml" Id="R9ab1400d815d4f9e" /><Relationship Type="http://schemas.openxmlformats.org/officeDocument/2006/relationships/slide" Target="/ppt/slides/slide6.xml" Id="Ra9861a1ad6a0437b" /><Relationship Type="http://schemas.openxmlformats.org/officeDocument/2006/relationships/slide" Target="/ppt/slides/slide7.xml" Id="R95328105d2e3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99be3fd72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a30e356914c15" /><Relationship Type="http://schemas.openxmlformats.org/officeDocument/2006/relationships/theme" Target="/ppt/slideMasters/theme/theme1.xml" Id="Rb84b626d16ed4e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a30e356914c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ecc42f58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d84cb00a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7e72e76540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95a57ee446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6c176f7b4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adbf9d846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8aa22b507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FJELL &amp;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FJELL &amp; ANLEGG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11 214 490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867 303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6 649 319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10 039 054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Håvåsveien 178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930 575 771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FJELL &amp; ANLEGG AS</a:t>
            </a:r>
          </a:p>
        </p:txBody>
      </p:sp>
    </p:spTree>
  </p:cSld>
  <p:clrMapOvr>
    <a:masterClrMapping xmlns:a="http://schemas.openxmlformats.org/drawingml/2006/main"/>
  </p:clrMapOvr>
</p:sld>
</file>