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a443852a8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a9ec0bd07480e"/>
  </p:sldMasterIdLst>
  <p:sldIdLst>
    <p:sldId xmlns:r="http://schemas.openxmlformats.org/officeDocument/2006/relationships" id="256" r:id="R5953628272e24088"/>
    <p:sldId xmlns:r="http://schemas.openxmlformats.org/officeDocument/2006/relationships" id="257" r:id="R4e68c6100e3742a9"/>
    <p:sldId xmlns:r="http://schemas.openxmlformats.org/officeDocument/2006/relationships" id="258" r:id="Raa07cb7bbd454d07"/>
    <p:sldId xmlns:r="http://schemas.openxmlformats.org/officeDocument/2006/relationships" id="259" r:id="Rdadb5bb4064b4f0e"/>
    <p:sldId xmlns:r="http://schemas.openxmlformats.org/officeDocument/2006/relationships" id="260" r:id="R03f5662e6253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a9ec0bd07480e" /><Relationship Type="http://schemas.openxmlformats.org/officeDocument/2006/relationships/slide" Target="/ppt/slides/slide1.xml" Id="R5953628272e24088" /><Relationship Type="http://schemas.openxmlformats.org/officeDocument/2006/relationships/slide" Target="/ppt/slides/slide2.xml" Id="R4e68c6100e3742a9" /><Relationship Type="http://schemas.openxmlformats.org/officeDocument/2006/relationships/slide" Target="/ppt/slides/slide3.xml" Id="Raa07cb7bbd454d07" /><Relationship Type="http://schemas.openxmlformats.org/officeDocument/2006/relationships/slide" Target="/ppt/slides/slide4.xml" Id="Rdadb5bb4064b4f0e" /><Relationship Type="http://schemas.openxmlformats.org/officeDocument/2006/relationships/slide" Target="/ppt/slides/slide5.xml" Id="R03f5662e6253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d3706ab32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91a02daf4562" /><Relationship Type="http://schemas.openxmlformats.org/officeDocument/2006/relationships/theme" Target="/ppt/slideMasters/theme/theme1.xml" Id="R32b8232dddc8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791a02daf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da234ecac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b6644667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467179f12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5f97c404e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3584e4b44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