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d62055e0d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1504ce2a24c46"/>
  </p:sldMasterIdLst>
  <p:sldIdLst>
    <p:sldId xmlns:r="http://schemas.openxmlformats.org/officeDocument/2006/relationships" id="256" r:id="R5b1647d576064e42"/>
    <p:sldId xmlns:r="http://schemas.openxmlformats.org/officeDocument/2006/relationships" id="257" r:id="Rb3676a0347024f7f"/>
    <p:sldId xmlns:r="http://schemas.openxmlformats.org/officeDocument/2006/relationships" id="258" r:id="R62b39e6d613a47af"/>
    <p:sldId xmlns:r="http://schemas.openxmlformats.org/officeDocument/2006/relationships" id="259" r:id="R090c787029d54d70"/>
    <p:sldId xmlns:r="http://schemas.openxmlformats.org/officeDocument/2006/relationships" id="260" r:id="R05cb60e32d44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1504ce2a24c46" /><Relationship Type="http://schemas.openxmlformats.org/officeDocument/2006/relationships/slide" Target="/ppt/slides/slide1.xml" Id="R5b1647d576064e42" /><Relationship Type="http://schemas.openxmlformats.org/officeDocument/2006/relationships/slide" Target="/ppt/slides/slide2.xml" Id="Rb3676a0347024f7f" /><Relationship Type="http://schemas.openxmlformats.org/officeDocument/2006/relationships/slide" Target="/ppt/slides/slide3.xml" Id="R62b39e6d613a47af" /><Relationship Type="http://schemas.openxmlformats.org/officeDocument/2006/relationships/slide" Target="/ppt/slides/slide4.xml" Id="R090c787029d54d70" /><Relationship Type="http://schemas.openxmlformats.org/officeDocument/2006/relationships/slide" Target="/ppt/slides/slide5.xml" Id="R05cb60e32d44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c5662cc28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ac65039a4bde" /><Relationship Type="http://schemas.openxmlformats.org/officeDocument/2006/relationships/theme" Target="/ppt/slideMasters/theme/theme1.xml" Id="Rc19f474581df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bac65039a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36ba6752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25fb02d8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689ccde6c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0b04b1c7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e8ec094d1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FYLKESKOMMUNE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