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72131b5f8d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2cd71942bf4fc3"/>
  </p:sldMasterIdLst>
  <p:sldIdLst>
    <p:sldId xmlns:r="http://schemas.openxmlformats.org/officeDocument/2006/relationships" id="256" r:id="Rf9c20c2e24d74c0a"/>
    <p:sldId xmlns:r="http://schemas.openxmlformats.org/officeDocument/2006/relationships" id="257" r:id="R3d569dac02064721"/>
    <p:sldId xmlns:r="http://schemas.openxmlformats.org/officeDocument/2006/relationships" id="258" r:id="R0ae2980e9d294967"/>
    <p:sldId xmlns:r="http://schemas.openxmlformats.org/officeDocument/2006/relationships" id="259" r:id="R7d622d3d4ec24f86"/>
    <p:sldId xmlns:r="http://schemas.openxmlformats.org/officeDocument/2006/relationships" id="260" r:id="R2d3599ff0f4347d2"/>
    <p:sldId xmlns:r="http://schemas.openxmlformats.org/officeDocument/2006/relationships" id="261" r:id="R2743d73caa3b4dc1"/>
    <p:sldId xmlns:r="http://schemas.openxmlformats.org/officeDocument/2006/relationships" id="262" r:id="R742be58381a5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cd71942bf4fc3" /><Relationship Type="http://schemas.openxmlformats.org/officeDocument/2006/relationships/slide" Target="/ppt/slides/slide1.xml" Id="Rf9c20c2e24d74c0a" /><Relationship Type="http://schemas.openxmlformats.org/officeDocument/2006/relationships/slide" Target="/ppt/slides/slide2.xml" Id="R3d569dac02064721" /><Relationship Type="http://schemas.openxmlformats.org/officeDocument/2006/relationships/slide" Target="/ppt/slides/slide3.xml" Id="R0ae2980e9d294967" /><Relationship Type="http://schemas.openxmlformats.org/officeDocument/2006/relationships/slide" Target="/ppt/slides/slide4.xml" Id="R7d622d3d4ec24f86" /><Relationship Type="http://schemas.openxmlformats.org/officeDocument/2006/relationships/slide" Target="/ppt/slides/slide5.xml" Id="R2d3599ff0f4347d2" /><Relationship Type="http://schemas.openxmlformats.org/officeDocument/2006/relationships/slide" Target="/ppt/slides/slide6.xml" Id="R2743d73caa3b4dc1" /><Relationship Type="http://schemas.openxmlformats.org/officeDocument/2006/relationships/slide" Target="/ppt/slides/slide7.xml" Id="R742be58381a5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304543f8c4d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ed9fcab9949f2" /><Relationship Type="http://schemas.openxmlformats.org/officeDocument/2006/relationships/theme" Target="/ppt/slideMasters/theme/theme1.xml" Id="R6c483397a487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fed9fcab9949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c84e6a17042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96f8ea38c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d2bdbaad648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6a169125b41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d4dbea9c34c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4704cc0e54c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ab633d93a4a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ROSJU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ROSJU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NØKLEBY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Nøkleby, Skogsnarveien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930 585 432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ROSJU AS</a:t>
            </a:r>
          </a:p>
        </p:txBody>
      </p:sp>
    </p:spTree>
  </p:cSld>
  <p:clrMapOvr>
    <a:masterClrMapping xmlns:a="http://schemas.openxmlformats.org/drawingml/2006/main"/>
  </p:clrMapOvr>
</p:sld>
</file>