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9a48a94b84f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d16db15f24b7b"/>
  </p:sldMasterIdLst>
  <p:sldIdLst>
    <p:sldId xmlns:r="http://schemas.openxmlformats.org/officeDocument/2006/relationships" id="256" r:id="R02b43ec0b00a4713"/>
    <p:sldId xmlns:r="http://schemas.openxmlformats.org/officeDocument/2006/relationships" id="257" r:id="R38c6b795fa3a40d4"/>
    <p:sldId xmlns:r="http://schemas.openxmlformats.org/officeDocument/2006/relationships" id="258" r:id="R61d5a2fed5974d73"/>
    <p:sldId xmlns:r="http://schemas.openxmlformats.org/officeDocument/2006/relationships" id="259" r:id="Rdae8d6ff684347d4"/>
    <p:sldId xmlns:r="http://schemas.openxmlformats.org/officeDocument/2006/relationships" id="260" r:id="R5666c08547204161"/>
    <p:sldId xmlns:r="http://schemas.openxmlformats.org/officeDocument/2006/relationships" id="261" r:id="R701a16217f024f50"/>
    <p:sldId xmlns:r="http://schemas.openxmlformats.org/officeDocument/2006/relationships" id="262" r:id="R8182fe27c516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d16db15f24b7b" /><Relationship Type="http://schemas.openxmlformats.org/officeDocument/2006/relationships/slide" Target="/ppt/slides/slide1.xml" Id="R02b43ec0b00a4713" /><Relationship Type="http://schemas.openxmlformats.org/officeDocument/2006/relationships/slide" Target="/ppt/slides/slide2.xml" Id="R38c6b795fa3a40d4" /><Relationship Type="http://schemas.openxmlformats.org/officeDocument/2006/relationships/slide" Target="/ppt/slides/slide3.xml" Id="R61d5a2fed5974d73" /><Relationship Type="http://schemas.openxmlformats.org/officeDocument/2006/relationships/slide" Target="/ppt/slides/slide4.xml" Id="Rdae8d6ff684347d4" /><Relationship Type="http://schemas.openxmlformats.org/officeDocument/2006/relationships/slide" Target="/ppt/slides/slide5.xml" Id="R5666c08547204161" /><Relationship Type="http://schemas.openxmlformats.org/officeDocument/2006/relationships/slide" Target="/ppt/slides/slide6.xml" Id="R701a16217f024f50" /><Relationship Type="http://schemas.openxmlformats.org/officeDocument/2006/relationships/slide" Target="/ppt/slides/slide7.xml" Id="R8182fe27c516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2975ff3bf42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8941f321e40c3" /><Relationship Type="http://schemas.openxmlformats.org/officeDocument/2006/relationships/theme" Target="/ppt/slideMasters/theme/theme1.xml" Id="R16ce613dd471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8941f321e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f26241e6a49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4247b2ef5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9ad99b94047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d97517866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b8d215e941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bec6be49a4c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444be438f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INVESTIGATOR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INVESTIGATOR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OSDAL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Greverudåsen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INVESTIGATOR AS</a:t>
            </a:r>
          </a:p>
        </p:txBody>
      </p:sp>
    </p:spTree>
  </p:cSld>
  <p:clrMapOvr>
    <a:masterClrMapping xmlns:a="http://schemas.openxmlformats.org/drawingml/2006/main"/>
  </p:clrMapOvr>
</p:sld>
</file>