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b41947a5b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69de4f0864068"/>
  </p:sldMasterIdLst>
  <p:sldIdLst>
    <p:sldId xmlns:r="http://schemas.openxmlformats.org/officeDocument/2006/relationships" id="256" r:id="R921118e61a0641c0"/>
    <p:sldId xmlns:r="http://schemas.openxmlformats.org/officeDocument/2006/relationships" id="257" r:id="R7ea05675795448b7"/>
    <p:sldId xmlns:r="http://schemas.openxmlformats.org/officeDocument/2006/relationships" id="258" r:id="Re51cfeef6d7a4caf"/>
    <p:sldId xmlns:r="http://schemas.openxmlformats.org/officeDocument/2006/relationships" id="259" r:id="R0d4cc821ac934a53"/>
    <p:sldId xmlns:r="http://schemas.openxmlformats.org/officeDocument/2006/relationships" id="260" r:id="R5982124186c94d94"/>
    <p:sldId xmlns:r="http://schemas.openxmlformats.org/officeDocument/2006/relationships" id="261" r:id="R293a909942614f14"/>
    <p:sldId xmlns:r="http://schemas.openxmlformats.org/officeDocument/2006/relationships" id="262" r:id="Rb34f4a5761ca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69de4f0864068" /><Relationship Type="http://schemas.openxmlformats.org/officeDocument/2006/relationships/slide" Target="/ppt/slides/slide1.xml" Id="R921118e61a0641c0" /><Relationship Type="http://schemas.openxmlformats.org/officeDocument/2006/relationships/slide" Target="/ppt/slides/slide2.xml" Id="R7ea05675795448b7" /><Relationship Type="http://schemas.openxmlformats.org/officeDocument/2006/relationships/slide" Target="/ppt/slides/slide3.xml" Id="Re51cfeef6d7a4caf" /><Relationship Type="http://schemas.openxmlformats.org/officeDocument/2006/relationships/slide" Target="/ppt/slides/slide4.xml" Id="R0d4cc821ac934a53" /><Relationship Type="http://schemas.openxmlformats.org/officeDocument/2006/relationships/slide" Target="/ppt/slides/slide5.xml" Id="R5982124186c94d94" /><Relationship Type="http://schemas.openxmlformats.org/officeDocument/2006/relationships/slide" Target="/ppt/slides/slide6.xml" Id="R293a909942614f14" /><Relationship Type="http://schemas.openxmlformats.org/officeDocument/2006/relationships/slide" Target="/ppt/slides/slide7.xml" Id="Rb34f4a5761ca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75b2c9034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c9dd656b0469d" /><Relationship Type="http://schemas.openxmlformats.org/officeDocument/2006/relationships/theme" Target="/ppt/slideMasters/theme/theme1.xml" Id="R9538ae612a73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c9dd656b0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99c725d6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f423ecb5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dd099c62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60de8daa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e2715ba2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a4bc9a08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9aa3697d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DISAGA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SALVE GALTELAND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Falbes gate 18C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930 603 155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