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3fe0e3bdf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61c6069f64dcf"/>
  </p:sldMasterIdLst>
  <p:sldIdLst>
    <p:sldId xmlns:r="http://schemas.openxmlformats.org/officeDocument/2006/relationships" id="256" r:id="Rc77814007c90451d"/>
    <p:sldId xmlns:r="http://schemas.openxmlformats.org/officeDocument/2006/relationships" id="257" r:id="Rb313be06f44a4f30"/>
    <p:sldId xmlns:r="http://schemas.openxmlformats.org/officeDocument/2006/relationships" id="258" r:id="R2feb4da02cf14695"/>
    <p:sldId xmlns:r="http://schemas.openxmlformats.org/officeDocument/2006/relationships" id="259" r:id="Rf2cad6e3ea6e4b1e"/>
    <p:sldId xmlns:r="http://schemas.openxmlformats.org/officeDocument/2006/relationships" id="260" r:id="R996ef4a96b4c4ed0"/>
    <p:sldId xmlns:r="http://schemas.openxmlformats.org/officeDocument/2006/relationships" id="261" r:id="R869577068e504d39"/>
    <p:sldId xmlns:r="http://schemas.openxmlformats.org/officeDocument/2006/relationships" id="262" r:id="Rd8d414652304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61c6069f64dcf" /><Relationship Type="http://schemas.openxmlformats.org/officeDocument/2006/relationships/slide" Target="/ppt/slides/slide1.xml" Id="Rc77814007c90451d" /><Relationship Type="http://schemas.openxmlformats.org/officeDocument/2006/relationships/slide" Target="/ppt/slides/slide2.xml" Id="Rb313be06f44a4f30" /><Relationship Type="http://schemas.openxmlformats.org/officeDocument/2006/relationships/slide" Target="/ppt/slides/slide3.xml" Id="R2feb4da02cf14695" /><Relationship Type="http://schemas.openxmlformats.org/officeDocument/2006/relationships/slide" Target="/ppt/slides/slide4.xml" Id="Rf2cad6e3ea6e4b1e" /><Relationship Type="http://schemas.openxmlformats.org/officeDocument/2006/relationships/slide" Target="/ppt/slides/slide5.xml" Id="R996ef4a96b4c4ed0" /><Relationship Type="http://schemas.openxmlformats.org/officeDocument/2006/relationships/slide" Target="/ppt/slides/slide6.xml" Id="R869577068e504d39" /><Relationship Type="http://schemas.openxmlformats.org/officeDocument/2006/relationships/slide" Target="/ppt/slides/slide7.xml" Id="Rd8d414652304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a6b14f6cf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5001beb7d4b9b" /><Relationship Type="http://schemas.openxmlformats.org/officeDocument/2006/relationships/theme" Target="/ppt/slideMasters/theme/theme1.xml" Id="R393b38b82282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5001beb7d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cc8f234a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b231c6b7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a690abe4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12192701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fb3aac9f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6f2bcff2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da76c0b2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A.O.KLEIVE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A.O.KLEIVE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A.O.KLEIVE BYGG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A.O.KLEIVE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A.O.KLEIVE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A.O.KLEIVE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5 686 145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1 566 681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A.O.KLEIVE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 ARNT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 THOMAS GJELSTEN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A.O.KLEIVE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Stubøvegen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930 605 972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A.O.KLEIVE BYGG AS</a:t>
            </a:r>
          </a:p>
        </p:txBody>
      </p:sp>
    </p:spTree>
  </p:cSld>
  <p:clrMapOvr>
    <a:masterClrMapping xmlns:a="http://schemas.openxmlformats.org/drawingml/2006/main"/>
  </p:clrMapOvr>
</p:sld>
</file>