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d9730a86d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ad73c20de44b3"/>
  </p:sldMasterIdLst>
  <p:sldIdLst>
    <p:sldId xmlns:r="http://schemas.openxmlformats.org/officeDocument/2006/relationships" id="256" r:id="Rb472eb7ba5cf4bb0"/>
    <p:sldId xmlns:r="http://schemas.openxmlformats.org/officeDocument/2006/relationships" id="257" r:id="Refee0e3431464c3b"/>
    <p:sldId xmlns:r="http://schemas.openxmlformats.org/officeDocument/2006/relationships" id="258" r:id="Ra77ee84f9bbd4005"/>
    <p:sldId xmlns:r="http://schemas.openxmlformats.org/officeDocument/2006/relationships" id="259" r:id="R948aa344fa8f4762"/>
    <p:sldId xmlns:r="http://schemas.openxmlformats.org/officeDocument/2006/relationships" id="260" r:id="Rff2388853aba4c52"/>
    <p:sldId xmlns:r="http://schemas.openxmlformats.org/officeDocument/2006/relationships" id="261" r:id="R5044961c08b645ae"/>
    <p:sldId xmlns:r="http://schemas.openxmlformats.org/officeDocument/2006/relationships" id="262" r:id="R4d44272f62ea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ad73c20de44b3" /><Relationship Type="http://schemas.openxmlformats.org/officeDocument/2006/relationships/slide" Target="/ppt/slides/slide1.xml" Id="Rb472eb7ba5cf4bb0" /><Relationship Type="http://schemas.openxmlformats.org/officeDocument/2006/relationships/slide" Target="/ppt/slides/slide2.xml" Id="Refee0e3431464c3b" /><Relationship Type="http://schemas.openxmlformats.org/officeDocument/2006/relationships/slide" Target="/ppt/slides/slide3.xml" Id="Ra77ee84f9bbd4005" /><Relationship Type="http://schemas.openxmlformats.org/officeDocument/2006/relationships/slide" Target="/ppt/slides/slide4.xml" Id="R948aa344fa8f4762" /><Relationship Type="http://schemas.openxmlformats.org/officeDocument/2006/relationships/slide" Target="/ppt/slides/slide5.xml" Id="Rff2388853aba4c52" /><Relationship Type="http://schemas.openxmlformats.org/officeDocument/2006/relationships/slide" Target="/ppt/slides/slide6.xml" Id="R5044961c08b645ae" /><Relationship Type="http://schemas.openxmlformats.org/officeDocument/2006/relationships/slide" Target="/ppt/slides/slide7.xml" Id="R4d44272f62ea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49e169fb0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328af10248f7" /><Relationship Type="http://schemas.openxmlformats.org/officeDocument/2006/relationships/theme" Target="/ppt/slideMasters/theme/theme1.xml" Id="Rabb97a3617fe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6328af102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e2a12546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4d3b78e6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7a6751ea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8b4c2ff8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ae8ae8c1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e04d34f64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9317ee75d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VARHÅGEN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