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922be6189748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653b029a864bf3"/>
  </p:sldMasterIdLst>
  <p:sldIdLst>
    <p:sldId xmlns:r="http://schemas.openxmlformats.org/officeDocument/2006/relationships" id="256" r:id="Rca1c73042445477f"/>
    <p:sldId xmlns:r="http://schemas.openxmlformats.org/officeDocument/2006/relationships" id="257" r:id="R46a08ca43c1b4386"/>
    <p:sldId xmlns:r="http://schemas.openxmlformats.org/officeDocument/2006/relationships" id="258" r:id="R951ed44c948e4164"/>
    <p:sldId xmlns:r="http://schemas.openxmlformats.org/officeDocument/2006/relationships" id="259" r:id="Rce89866050f74449"/>
    <p:sldId xmlns:r="http://schemas.openxmlformats.org/officeDocument/2006/relationships" id="260" r:id="R800bab585c4a4e5e"/>
    <p:sldId xmlns:r="http://schemas.openxmlformats.org/officeDocument/2006/relationships" id="261" r:id="Rcb00667ab3ce4304"/>
    <p:sldId xmlns:r="http://schemas.openxmlformats.org/officeDocument/2006/relationships" id="262" r:id="R7c172e7f639f4e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53b029a864bf3" /><Relationship Type="http://schemas.openxmlformats.org/officeDocument/2006/relationships/slide" Target="/ppt/slides/slide1.xml" Id="Rca1c73042445477f" /><Relationship Type="http://schemas.openxmlformats.org/officeDocument/2006/relationships/slide" Target="/ppt/slides/slide2.xml" Id="R46a08ca43c1b4386" /><Relationship Type="http://schemas.openxmlformats.org/officeDocument/2006/relationships/slide" Target="/ppt/slides/slide3.xml" Id="R951ed44c948e4164" /><Relationship Type="http://schemas.openxmlformats.org/officeDocument/2006/relationships/slide" Target="/ppt/slides/slide4.xml" Id="Rce89866050f74449" /><Relationship Type="http://schemas.openxmlformats.org/officeDocument/2006/relationships/slide" Target="/ppt/slides/slide5.xml" Id="R800bab585c4a4e5e" /><Relationship Type="http://schemas.openxmlformats.org/officeDocument/2006/relationships/slide" Target="/ppt/slides/slide6.xml" Id="Rcb00667ab3ce4304" /><Relationship Type="http://schemas.openxmlformats.org/officeDocument/2006/relationships/slide" Target="/ppt/slides/slide7.xml" Id="R7c172e7f639f4e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516a950e842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1c6dcb1424b5c" /><Relationship Type="http://schemas.openxmlformats.org/officeDocument/2006/relationships/theme" Target="/ppt/slideMasters/theme/theme1.xml" Id="R3026f9569faf43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21c6dcb1424b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bf9f200a54e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5abb86efb4d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e20cf059141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ced45dd8a4b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cdf6ee3694b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003f0869549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2679b3ee746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ANDØY INSTALLASJON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ANDØY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ANDØY INSTALLASJON AS ble etablert [år] og holder til i Andenes.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ANDØY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ANDØY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ANDØY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26 134 568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283 085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3 914 873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12 117 006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ANDØY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ANDØY INSTALLASJON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ANDØY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8480 Andenes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post@andinst.no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www.andoyinstallasjon.no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930 618 802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ANDØY INSTALLASJON AS</a:t>
            </a:r>
          </a:p>
        </p:txBody>
      </p:sp>
    </p:spTree>
  </p:cSld>
  <p:clrMapOvr>
    <a:masterClrMapping xmlns:a="http://schemas.openxmlformats.org/drawingml/2006/main"/>
  </p:clrMapOvr>
</p:sld>
</file>