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bbfde208c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bc778eb2f4fc2"/>
  </p:sldMasterIdLst>
  <p:sldIdLst>
    <p:sldId xmlns:r="http://schemas.openxmlformats.org/officeDocument/2006/relationships" id="256" r:id="Rf1f63717e84b42ab"/>
    <p:sldId xmlns:r="http://schemas.openxmlformats.org/officeDocument/2006/relationships" id="257" r:id="Rc185c2bb4e3e4cea"/>
    <p:sldId xmlns:r="http://schemas.openxmlformats.org/officeDocument/2006/relationships" id="258" r:id="R8ecdfdb189384572"/>
    <p:sldId xmlns:r="http://schemas.openxmlformats.org/officeDocument/2006/relationships" id="259" r:id="R0fd46cba80e3418b"/>
    <p:sldId xmlns:r="http://schemas.openxmlformats.org/officeDocument/2006/relationships" id="260" r:id="Rfbf43e8f60334951"/>
    <p:sldId xmlns:r="http://schemas.openxmlformats.org/officeDocument/2006/relationships" id="261" r:id="Rc8c2726cfa744504"/>
    <p:sldId xmlns:r="http://schemas.openxmlformats.org/officeDocument/2006/relationships" id="262" r:id="R469df9567ff8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bc778eb2f4fc2" /><Relationship Type="http://schemas.openxmlformats.org/officeDocument/2006/relationships/slide" Target="/ppt/slides/slide1.xml" Id="Rf1f63717e84b42ab" /><Relationship Type="http://schemas.openxmlformats.org/officeDocument/2006/relationships/slide" Target="/ppt/slides/slide2.xml" Id="Rc185c2bb4e3e4cea" /><Relationship Type="http://schemas.openxmlformats.org/officeDocument/2006/relationships/slide" Target="/ppt/slides/slide3.xml" Id="R8ecdfdb189384572" /><Relationship Type="http://schemas.openxmlformats.org/officeDocument/2006/relationships/slide" Target="/ppt/slides/slide4.xml" Id="R0fd46cba80e3418b" /><Relationship Type="http://schemas.openxmlformats.org/officeDocument/2006/relationships/slide" Target="/ppt/slides/slide5.xml" Id="Rfbf43e8f60334951" /><Relationship Type="http://schemas.openxmlformats.org/officeDocument/2006/relationships/slide" Target="/ppt/slides/slide6.xml" Id="Rc8c2726cfa744504" /><Relationship Type="http://schemas.openxmlformats.org/officeDocument/2006/relationships/slide" Target="/ppt/slides/slide7.xml" Id="R469df9567ff8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8e23b08bf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797a460dc411b" /><Relationship Type="http://schemas.openxmlformats.org/officeDocument/2006/relationships/theme" Target="/ppt/slideMasters/theme/theme1.xml" Id="R52f27eff7c3e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3797a460dc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07866adfb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2597e61144b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13e88840047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85ef1f482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ffa4c10fc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187f987bf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7bb061852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 KROKRUD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KROKRUD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KROKRUD HOLDING AS ble etablert [år] og holder til i Bjorli.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KROKRUD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KROKRUD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KROKRUD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1 236 218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KROKRUD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KROKRUD KRISTOFFER RAANAA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KROKRUD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Barmans veg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2669 Bjorli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930 620 858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KROKRUD HOLDING AS</a:t>
            </a:r>
          </a:p>
        </p:txBody>
      </p:sp>
    </p:spTree>
  </p:cSld>
  <p:clrMapOvr>
    <a:masterClrMapping xmlns:a="http://schemas.openxmlformats.org/drawingml/2006/main"/>
  </p:clrMapOvr>
</p:sld>
</file>