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5ef7f3197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42762105e4fb5"/>
  </p:sldMasterIdLst>
  <p:sldIdLst>
    <p:sldId xmlns:r="http://schemas.openxmlformats.org/officeDocument/2006/relationships" id="256" r:id="Re227ce0fe8f64a4f"/>
    <p:sldId xmlns:r="http://schemas.openxmlformats.org/officeDocument/2006/relationships" id="257" r:id="Ra8ad96985a524a85"/>
    <p:sldId xmlns:r="http://schemas.openxmlformats.org/officeDocument/2006/relationships" id="258" r:id="Reb5f14d840464625"/>
    <p:sldId xmlns:r="http://schemas.openxmlformats.org/officeDocument/2006/relationships" id="259" r:id="R214a19e2c77641cd"/>
    <p:sldId xmlns:r="http://schemas.openxmlformats.org/officeDocument/2006/relationships" id="260" r:id="Rd4dee7554f2d495a"/>
    <p:sldId xmlns:r="http://schemas.openxmlformats.org/officeDocument/2006/relationships" id="261" r:id="R0a07813420794555"/>
    <p:sldId xmlns:r="http://schemas.openxmlformats.org/officeDocument/2006/relationships" id="262" r:id="Raf9344708c9f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42762105e4fb5" /><Relationship Type="http://schemas.openxmlformats.org/officeDocument/2006/relationships/slide" Target="/ppt/slides/slide1.xml" Id="Re227ce0fe8f64a4f" /><Relationship Type="http://schemas.openxmlformats.org/officeDocument/2006/relationships/slide" Target="/ppt/slides/slide2.xml" Id="Ra8ad96985a524a85" /><Relationship Type="http://schemas.openxmlformats.org/officeDocument/2006/relationships/slide" Target="/ppt/slides/slide3.xml" Id="Reb5f14d840464625" /><Relationship Type="http://schemas.openxmlformats.org/officeDocument/2006/relationships/slide" Target="/ppt/slides/slide4.xml" Id="R214a19e2c77641cd" /><Relationship Type="http://schemas.openxmlformats.org/officeDocument/2006/relationships/slide" Target="/ppt/slides/slide5.xml" Id="Rd4dee7554f2d495a" /><Relationship Type="http://schemas.openxmlformats.org/officeDocument/2006/relationships/slide" Target="/ppt/slides/slide6.xml" Id="R0a07813420794555" /><Relationship Type="http://schemas.openxmlformats.org/officeDocument/2006/relationships/slide" Target="/ppt/slides/slide7.xml" Id="Raf9344708c9f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58d12f8a2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d5721413440db" /><Relationship Type="http://schemas.openxmlformats.org/officeDocument/2006/relationships/theme" Target="/ppt/slideMasters/theme/theme1.xml" Id="R74127b4f5ca9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d57214134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bff5f5101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774ef383b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6933bcd9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745bad298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1bf336a3d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481b9092b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d56e0f821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JANNICKE OSE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OSE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ØVERLI OSE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Gåseidmarka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930 621 188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