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e1a53aab474b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e76751d6804d6d"/>
  </p:sldMasterIdLst>
  <p:sldIdLst>
    <p:sldId xmlns:r="http://schemas.openxmlformats.org/officeDocument/2006/relationships" id="256" r:id="Ra87db035d85a463d"/>
    <p:sldId xmlns:r="http://schemas.openxmlformats.org/officeDocument/2006/relationships" id="257" r:id="R29d4093001054b3b"/>
    <p:sldId xmlns:r="http://schemas.openxmlformats.org/officeDocument/2006/relationships" id="258" r:id="R007ad4c2c3e64983"/>
    <p:sldId xmlns:r="http://schemas.openxmlformats.org/officeDocument/2006/relationships" id="259" r:id="Rfe153fb337b14cab"/>
    <p:sldId xmlns:r="http://schemas.openxmlformats.org/officeDocument/2006/relationships" id="260" r:id="R96a3e0f3c9f64be6"/>
    <p:sldId xmlns:r="http://schemas.openxmlformats.org/officeDocument/2006/relationships" id="261" r:id="R86ce0d3e163341be"/>
    <p:sldId xmlns:r="http://schemas.openxmlformats.org/officeDocument/2006/relationships" id="262" r:id="R53e47e2ac66240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e76751d6804d6d" /><Relationship Type="http://schemas.openxmlformats.org/officeDocument/2006/relationships/slide" Target="/ppt/slides/slide1.xml" Id="Ra87db035d85a463d" /><Relationship Type="http://schemas.openxmlformats.org/officeDocument/2006/relationships/slide" Target="/ppt/slides/slide2.xml" Id="R29d4093001054b3b" /><Relationship Type="http://schemas.openxmlformats.org/officeDocument/2006/relationships/slide" Target="/ppt/slides/slide3.xml" Id="R007ad4c2c3e64983" /><Relationship Type="http://schemas.openxmlformats.org/officeDocument/2006/relationships/slide" Target="/ppt/slides/slide4.xml" Id="Rfe153fb337b14cab" /><Relationship Type="http://schemas.openxmlformats.org/officeDocument/2006/relationships/slide" Target="/ppt/slides/slide5.xml" Id="R96a3e0f3c9f64be6" /><Relationship Type="http://schemas.openxmlformats.org/officeDocument/2006/relationships/slide" Target="/ppt/slides/slide6.xml" Id="R86ce0d3e163341be" /><Relationship Type="http://schemas.openxmlformats.org/officeDocument/2006/relationships/slide" Target="/ppt/slides/slide7.xml" Id="R53e47e2ac66240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cfcb3d3d0f4e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7ec40aa09442e0" /><Relationship Type="http://schemas.openxmlformats.org/officeDocument/2006/relationships/theme" Target="/ppt/slideMasters/theme/theme1.xml" Id="Rc5877a3a44cf4f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7ec40aa09442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3ab3d0796e40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5e8e37da204e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c2c0fd00b543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c913e411e48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e303476604d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137998d21746b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c42b4453348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TURNSTONE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TURNSTONE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TURNSTONE AS ble etablert [år] og holder til i Hjellestad.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TURNSTONE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TURNSTONE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TURNSTONE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7 998 323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9 370 318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9 450 721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TURNSTONE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ALTERNATIVE INVESTMENTS GROUP AS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AEGERTER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TURNSTONE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Joachim Høegh-Krohn, Gamle Synningavegen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5259 Hjellestad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930 623 547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TURNSTONE AS</a:t>
            </a:r>
          </a:p>
        </p:txBody>
      </p:sp>
    </p:spTree>
  </p:cSld>
  <p:clrMapOvr>
    <a:masterClrMapping xmlns:a="http://schemas.openxmlformats.org/drawingml/2006/main"/>
  </p:clrMapOvr>
</p:sld>
</file>