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70762e0a0c37486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b9c63cee0c84fe0"/>
  </p:sldMasterIdLst>
  <p:sldIdLst>
    <p:sldId xmlns:r="http://schemas.openxmlformats.org/officeDocument/2006/relationships" id="256" r:id="R785a04b4ac994d75"/>
    <p:sldId xmlns:r="http://schemas.openxmlformats.org/officeDocument/2006/relationships" id="257" r:id="Rb8a1d97b5f684d33"/>
    <p:sldId xmlns:r="http://schemas.openxmlformats.org/officeDocument/2006/relationships" id="258" r:id="R870d42675de440eb"/>
    <p:sldId xmlns:r="http://schemas.openxmlformats.org/officeDocument/2006/relationships" id="259" r:id="Ra6a026ed8529474a"/>
    <p:sldId xmlns:r="http://schemas.openxmlformats.org/officeDocument/2006/relationships" id="260" r:id="R5d838f6a5839411b"/>
    <p:sldId xmlns:r="http://schemas.openxmlformats.org/officeDocument/2006/relationships" id="261" r:id="R9fc44de34f644d7f"/>
    <p:sldId xmlns:r="http://schemas.openxmlformats.org/officeDocument/2006/relationships" id="262" r:id="Rb15738836e17403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b9c63cee0c84fe0" /><Relationship Type="http://schemas.openxmlformats.org/officeDocument/2006/relationships/slide" Target="/ppt/slides/slide1.xml" Id="R785a04b4ac994d75" /><Relationship Type="http://schemas.openxmlformats.org/officeDocument/2006/relationships/slide" Target="/ppt/slides/slide2.xml" Id="Rb8a1d97b5f684d33" /><Relationship Type="http://schemas.openxmlformats.org/officeDocument/2006/relationships/slide" Target="/ppt/slides/slide3.xml" Id="R870d42675de440eb" /><Relationship Type="http://schemas.openxmlformats.org/officeDocument/2006/relationships/slide" Target="/ppt/slides/slide4.xml" Id="Ra6a026ed8529474a" /><Relationship Type="http://schemas.openxmlformats.org/officeDocument/2006/relationships/slide" Target="/ppt/slides/slide5.xml" Id="R5d838f6a5839411b" /><Relationship Type="http://schemas.openxmlformats.org/officeDocument/2006/relationships/slide" Target="/ppt/slides/slide6.xml" Id="R9fc44de34f644d7f" /><Relationship Type="http://schemas.openxmlformats.org/officeDocument/2006/relationships/slide" Target="/ppt/slides/slide7.xml" Id="Rb15738836e17403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f0fdfe36c2b40c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8cee9e10d445dd" /><Relationship Type="http://schemas.openxmlformats.org/officeDocument/2006/relationships/theme" Target="/ppt/slideMasters/theme/theme1.xml" Id="R78ce8985ab1d45ea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b8cee9e10d445d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40fa104067460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8eab7c79d70405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95560ecec044f5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755dd9ed8d941a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fc2ed0750544f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e1ca989ebc44b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54bc67e3174c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REDERIET JACOB CHRISTENSEN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JACOB CHRISTENSEN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REDERIET JACOB CHRISTENSEN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JACOB CHRISTENSEN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JACOB CHRISTENSEN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JACOB CHRISTENSEN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−387 029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102 191 515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486 407 374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533 002 149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JACOB CHRISTENSEN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CARINA JANSON ODFJELL  –  45,0 %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CARL HENRIK ODFJELL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JACOB CHRISTENSEN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Conrad Mohrs veg 29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5072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930 632 384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REDERIET JACOB CHRISTENSEN AS</a:t>
            </a:r>
          </a:p>
        </p:txBody>
      </p:sp>
    </p:spTree>
  </p:cSld>
  <p:clrMapOvr>
    <a:masterClrMapping xmlns:a="http://schemas.openxmlformats.org/drawingml/2006/main"/>
  </p:clrMapOvr>
</p:sld>
</file>