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d1485ba67e48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784720b07b472b"/>
  </p:sldMasterIdLst>
  <p:sldIdLst>
    <p:sldId xmlns:r="http://schemas.openxmlformats.org/officeDocument/2006/relationships" id="256" r:id="R41c455725ac94ad7"/>
    <p:sldId xmlns:r="http://schemas.openxmlformats.org/officeDocument/2006/relationships" id="257" r:id="R38fcbe831fe44e33"/>
    <p:sldId xmlns:r="http://schemas.openxmlformats.org/officeDocument/2006/relationships" id="258" r:id="R62507bb1c0614207"/>
    <p:sldId xmlns:r="http://schemas.openxmlformats.org/officeDocument/2006/relationships" id="259" r:id="Rbbdf24db86384101"/>
    <p:sldId xmlns:r="http://schemas.openxmlformats.org/officeDocument/2006/relationships" id="260" r:id="R0322cb334e194140"/>
    <p:sldId xmlns:r="http://schemas.openxmlformats.org/officeDocument/2006/relationships" id="261" r:id="R0bbad5c318e449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84720b07b472b" /><Relationship Type="http://schemas.openxmlformats.org/officeDocument/2006/relationships/slide" Target="/ppt/slides/slide1.xml" Id="R41c455725ac94ad7" /><Relationship Type="http://schemas.openxmlformats.org/officeDocument/2006/relationships/slide" Target="/ppt/slides/slide2.xml" Id="R38fcbe831fe44e33" /><Relationship Type="http://schemas.openxmlformats.org/officeDocument/2006/relationships/slide" Target="/ppt/slides/slide3.xml" Id="R62507bb1c0614207" /><Relationship Type="http://schemas.openxmlformats.org/officeDocument/2006/relationships/slide" Target="/ppt/slides/slide4.xml" Id="Rbbdf24db86384101" /><Relationship Type="http://schemas.openxmlformats.org/officeDocument/2006/relationships/slide" Target="/ppt/slides/slide5.xml" Id="R0322cb334e194140" /><Relationship Type="http://schemas.openxmlformats.org/officeDocument/2006/relationships/slide" Target="/ppt/slides/slide6.xml" Id="R0bbad5c318e449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61d03e4e34a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3d90e8a6346bb" /><Relationship Type="http://schemas.openxmlformats.org/officeDocument/2006/relationships/theme" Target="/ppt/slideMasters/theme/theme1.xml" Id="R56fe4d80a2794e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a3d90e8a6346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e0b511fb945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680f31be545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a5ea142ec41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d95eaede743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9a7dd1a374b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7e7d3203d49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ETOR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362 498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362 076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930 643 084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ETOR HOLDING AS</a:t>
            </a:r>
          </a:p>
        </p:txBody>
      </p:sp>
    </p:spTree>
  </p:cSld>
  <p:clrMapOvr>
    <a:masterClrMapping xmlns:a="http://schemas.openxmlformats.org/drawingml/2006/main"/>
  </p:clrMapOvr>
</p:sld>
</file>