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3fef779d3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8d65dd25b4b1d"/>
  </p:sldMasterIdLst>
  <p:sldIdLst>
    <p:sldId xmlns:r="http://schemas.openxmlformats.org/officeDocument/2006/relationships" id="256" r:id="R9f7c3763a9f84856"/>
    <p:sldId xmlns:r="http://schemas.openxmlformats.org/officeDocument/2006/relationships" id="257" r:id="Re7004abe63e24728"/>
    <p:sldId xmlns:r="http://schemas.openxmlformats.org/officeDocument/2006/relationships" id="258" r:id="R8f8ca899075443a8"/>
    <p:sldId xmlns:r="http://schemas.openxmlformats.org/officeDocument/2006/relationships" id="259" r:id="Rf0dbd54a254344b8"/>
    <p:sldId xmlns:r="http://schemas.openxmlformats.org/officeDocument/2006/relationships" id="260" r:id="R18f8d232e9a649d2"/>
    <p:sldId xmlns:r="http://schemas.openxmlformats.org/officeDocument/2006/relationships" id="261" r:id="Rc54b0f8fe01a4ef8"/>
    <p:sldId xmlns:r="http://schemas.openxmlformats.org/officeDocument/2006/relationships" id="262" r:id="Rc3c369adcc72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d65dd25b4b1d" /><Relationship Type="http://schemas.openxmlformats.org/officeDocument/2006/relationships/slide" Target="/ppt/slides/slide1.xml" Id="R9f7c3763a9f84856" /><Relationship Type="http://schemas.openxmlformats.org/officeDocument/2006/relationships/slide" Target="/ppt/slides/slide2.xml" Id="Re7004abe63e24728" /><Relationship Type="http://schemas.openxmlformats.org/officeDocument/2006/relationships/slide" Target="/ppt/slides/slide3.xml" Id="R8f8ca899075443a8" /><Relationship Type="http://schemas.openxmlformats.org/officeDocument/2006/relationships/slide" Target="/ppt/slides/slide4.xml" Id="Rf0dbd54a254344b8" /><Relationship Type="http://schemas.openxmlformats.org/officeDocument/2006/relationships/slide" Target="/ppt/slides/slide5.xml" Id="R18f8d232e9a649d2" /><Relationship Type="http://schemas.openxmlformats.org/officeDocument/2006/relationships/slide" Target="/ppt/slides/slide6.xml" Id="Rc54b0f8fe01a4ef8" /><Relationship Type="http://schemas.openxmlformats.org/officeDocument/2006/relationships/slide" Target="/ppt/slides/slide7.xml" Id="Rc3c369adcc72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396736a6a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4deac48244e6" /><Relationship Type="http://schemas.openxmlformats.org/officeDocument/2006/relationships/theme" Target="/ppt/slideMasters/theme/theme1.xml" Id="Rf9044abef8cc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34deac482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b728ea68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3668c6b3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1c92e8a7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c7e99ddf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1ed8a390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53224a16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883220e5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SKIPSAKSJESELSKAPET INGRID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SKIPSAKSJESELSKAPET INGRID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10 542 048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55 437 626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SKIPSAKSJESELSKAPET INGRID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HEDIN BRØNNER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SOFIE BRØNNER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BRØNNER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YNGVILL BRØNNER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GRUNER-HEGGE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Widdings veg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930 648 647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SKIPSAKSJESELSKAPET INGRID</a:t>
            </a:r>
          </a:p>
        </p:txBody>
      </p:sp>
    </p:spTree>
  </p:cSld>
  <p:clrMapOvr>
    <a:masterClrMapping xmlns:a="http://schemas.openxmlformats.org/drawingml/2006/main"/>
  </p:clrMapOvr>
</p:sld>
</file>