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c695246359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cc7c9b35184c13"/>
  </p:sldMasterIdLst>
  <p:sldIdLst>
    <p:sldId xmlns:r="http://schemas.openxmlformats.org/officeDocument/2006/relationships" id="256" r:id="R4e6ccea43fed4e86"/>
    <p:sldId xmlns:r="http://schemas.openxmlformats.org/officeDocument/2006/relationships" id="257" r:id="R4032f784e0d3413d"/>
    <p:sldId xmlns:r="http://schemas.openxmlformats.org/officeDocument/2006/relationships" id="258" r:id="R71a8ef798067404c"/>
    <p:sldId xmlns:r="http://schemas.openxmlformats.org/officeDocument/2006/relationships" id="259" r:id="R67696eadce5849e5"/>
    <p:sldId xmlns:r="http://schemas.openxmlformats.org/officeDocument/2006/relationships" id="260" r:id="R8fdb8f1ceecb4485"/>
    <p:sldId xmlns:r="http://schemas.openxmlformats.org/officeDocument/2006/relationships" id="261" r:id="Rd53bacdb91a74483"/>
    <p:sldId xmlns:r="http://schemas.openxmlformats.org/officeDocument/2006/relationships" id="262" r:id="R306fe3ae0cdf44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c7c9b35184c13" /><Relationship Type="http://schemas.openxmlformats.org/officeDocument/2006/relationships/slide" Target="/ppt/slides/slide1.xml" Id="R4e6ccea43fed4e86" /><Relationship Type="http://schemas.openxmlformats.org/officeDocument/2006/relationships/slide" Target="/ppt/slides/slide2.xml" Id="R4032f784e0d3413d" /><Relationship Type="http://schemas.openxmlformats.org/officeDocument/2006/relationships/slide" Target="/ppt/slides/slide3.xml" Id="R71a8ef798067404c" /><Relationship Type="http://schemas.openxmlformats.org/officeDocument/2006/relationships/slide" Target="/ppt/slides/slide4.xml" Id="R67696eadce5849e5" /><Relationship Type="http://schemas.openxmlformats.org/officeDocument/2006/relationships/slide" Target="/ppt/slides/slide5.xml" Id="R8fdb8f1ceecb4485" /><Relationship Type="http://schemas.openxmlformats.org/officeDocument/2006/relationships/slide" Target="/ppt/slides/slide6.xml" Id="Rd53bacdb91a74483" /><Relationship Type="http://schemas.openxmlformats.org/officeDocument/2006/relationships/slide" Target="/ppt/slides/slide7.xml" Id="R306fe3ae0cdf44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2f35e44a6748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1b844977142e8" /><Relationship Type="http://schemas.openxmlformats.org/officeDocument/2006/relationships/theme" Target="/ppt/slideMasters/theme/theme1.xml" Id="R2cabb933933a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01b8449771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98d2b2fcd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2512988d54a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3cf8e769b46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02ade6272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71935394d46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04f319c564e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d0704050f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DUHOK-FRISØR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DUHOK-FRISØR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1 771 717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505 829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THANON YOUNIS HASAN ALZEBARI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Farmanns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930 648 957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DUHOK-FRISØR AS</a:t>
            </a:r>
          </a:p>
        </p:txBody>
      </p:sp>
    </p:spTree>
  </p:cSld>
  <p:clrMapOvr>
    <a:masterClrMapping xmlns:a="http://schemas.openxmlformats.org/drawingml/2006/main"/>
  </p:clrMapOvr>
</p:sld>
</file>