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cf3b2252d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43f1ad4964494"/>
  </p:sldMasterIdLst>
  <p:sldIdLst>
    <p:sldId xmlns:r="http://schemas.openxmlformats.org/officeDocument/2006/relationships" id="256" r:id="Ra655634da0884434"/>
    <p:sldId xmlns:r="http://schemas.openxmlformats.org/officeDocument/2006/relationships" id="257" r:id="Rbaf20631310f44ac"/>
    <p:sldId xmlns:r="http://schemas.openxmlformats.org/officeDocument/2006/relationships" id="258" r:id="R3521443567014b18"/>
    <p:sldId xmlns:r="http://schemas.openxmlformats.org/officeDocument/2006/relationships" id="259" r:id="R61c1dabfddf34834"/>
    <p:sldId xmlns:r="http://schemas.openxmlformats.org/officeDocument/2006/relationships" id="260" r:id="R8731d95a3e6048f8"/>
    <p:sldId xmlns:r="http://schemas.openxmlformats.org/officeDocument/2006/relationships" id="261" r:id="R20743857202e40d8"/>
    <p:sldId xmlns:r="http://schemas.openxmlformats.org/officeDocument/2006/relationships" id="262" r:id="Rdecca3d89a21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43f1ad4964494" /><Relationship Type="http://schemas.openxmlformats.org/officeDocument/2006/relationships/slide" Target="/ppt/slides/slide1.xml" Id="Ra655634da0884434" /><Relationship Type="http://schemas.openxmlformats.org/officeDocument/2006/relationships/slide" Target="/ppt/slides/slide2.xml" Id="Rbaf20631310f44ac" /><Relationship Type="http://schemas.openxmlformats.org/officeDocument/2006/relationships/slide" Target="/ppt/slides/slide3.xml" Id="R3521443567014b18" /><Relationship Type="http://schemas.openxmlformats.org/officeDocument/2006/relationships/slide" Target="/ppt/slides/slide4.xml" Id="R61c1dabfddf34834" /><Relationship Type="http://schemas.openxmlformats.org/officeDocument/2006/relationships/slide" Target="/ppt/slides/slide5.xml" Id="R8731d95a3e6048f8" /><Relationship Type="http://schemas.openxmlformats.org/officeDocument/2006/relationships/slide" Target="/ppt/slides/slide6.xml" Id="R20743857202e40d8" /><Relationship Type="http://schemas.openxmlformats.org/officeDocument/2006/relationships/slide" Target="/ppt/slides/slide7.xml" Id="Rdecca3d89a21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4786c63b3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04fa8c5144dc" /><Relationship Type="http://schemas.openxmlformats.org/officeDocument/2006/relationships/theme" Target="/ppt/slideMasters/theme/theme1.xml" Id="R2f044cd1326c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b04fa8c51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952b496c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c0ab60cc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49f742eb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7b078c1a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df573a1e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0b415f6f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977233d8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106 178 163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97 013 707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106 531 069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886 107 904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911 855 595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KRISTINE ØRPEN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ØRPEN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32149555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930 667 218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NORE-INVEST AS</a:t>
            </a:r>
          </a:p>
        </p:txBody>
      </p:sp>
    </p:spTree>
  </p:cSld>
  <p:clrMapOvr>
    <a:masterClrMapping xmlns:a="http://schemas.openxmlformats.org/drawingml/2006/main"/>
  </p:clrMapOvr>
</p:sld>
</file>