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0d970e26b7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16b976e06471c"/>
  </p:sldMasterIdLst>
  <p:sldIdLst>
    <p:sldId xmlns:r="http://schemas.openxmlformats.org/officeDocument/2006/relationships" id="256" r:id="Re025220c0b1346a4"/>
    <p:sldId xmlns:r="http://schemas.openxmlformats.org/officeDocument/2006/relationships" id="257" r:id="Rfef5dc3417f34b4e"/>
    <p:sldId xmlns:r="http://schemas.openxmlformats.org/officeDocument/2006/relationships" id="258" r:id="R00c11615885f4914"/>
    <p:sldId xmlns:r="http://schemas.openxmlformats.org/officeDocument/2006/relationships" id="259" r:id="R0ac31b427263416e"/>
    <p:sldId xmlns:r="http://schemas.openxmlformats.org/officeDocument/2006/relationships" id="260" r:id="R09daa4c88fcc4738"/>
    <p:sldId xmlns:r="http://schemas.openxmlformats.org/officeDocument/2006/relationships" id="261" r:id="R666dc61008884f61"/>
    <p:sldId xmlns:r="http://schemas.openxmlformats.org/officeDocument/2006/relationships" id="262" r:id="Rad73f97c82b348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16b976e06471c" /><Relationship Type="http://schemas.openxmlformats.org/officeDocument/2006/relationships/slide" Target="/ppt/slides/slide1.xml" Id="Re025220c0b1346a4" /><Relationship Type="http://schemas.openxmlformats.org/officeDocument/2006/relationships/slide" Target="/ppt/slides/slide2.xml" Id="Rfef5dc3417f34b4e" /><Relationship Type="http://schemas.openxmlformats.org/officeDocument/2006/relationships/slide" Target="/ppt/slides/slide3.xml" Id="R00c11615885f4914" /><Relationship Type="http://schemas.openxmlformats.org/officeDocument/2006/relationships/slide" Target="/ppt/slides/slide4.xml" Id="R0ac31b427263416e" /><Relationship Type="http://schemas.openxmlformats.org/officeDocument/2006/relationships/slide" Target="/ppt/slides/slide5.xml" Id="R09daa4c88fcc4738" /><Relationship Type="http://schemas.openxmlformats.org/officeDocument/2006/relationships/slide" Target="/ppt/slides/slide6.xml" Id="R666dc61008884f61" /><Relationship Type="http://schemas.openxmlformats.org/officeDocument/2006/relationships/slide" Target="/ppt/slides/slide7.xml" Id="Rad73f97c82b348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3e6d05226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6398dcc5a49ea" /><Relationship Type="http://schemas.openxmlformats.org/officeDocument/2006/relationships/theme" Target="/ppt/slideMasters/theme/theme1.xml" Id="R79eafd73a82240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6398dcc5a49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62fdcccf4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1333c394c43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69efddb3f43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ef06313d6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d9abc225a4e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01706fd304d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a5084d8eb43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16 278 551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lars@kalaas.no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