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9a29e511104c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b2a119f4a24454"/>
  </p:sldMasterIdLst>
  <p:sldIdLst>
    <p:sldId xmlns:r="http://schemas.openxmlformats.org/officeDocument/2006/relationships" id="256" r:id="Rbf0a1beb9aa14148"/>
    <p:sldId xmlns:r="http://schemas.openxmlformats.org/officeDocument/2006/relationships" id="257" r:id="R4ad03e18ba134600"/>
    <p:sldId xmlns:r="http://schemas.openxmlformats.org/officeDocument/2006/relationships" id="258" r:id="R606e9e1f56364087"/>
    <p:sldId xmlns:r="http://schemas.openxmlformats.org/officeDocument/2006/relationships" id="259" r:id="R75a9102e611345dc"/>
    <p:sldId xmlns:r="http://schemas.openxmlformats.org/officeDocument/2006/relationships" id="260" r:id="R084d97631e004783"/>
    <p:sldId xmlns:r="http://schemas.openxmlformats.org/officeDocument/2006/relationships" id="261" r:id="Rde645cb5b6934ecd"/>
    <p:sldId xmlns:r="http://schemas.openxmlformats.org/officeDocument/2006/relationships" id="262" r:id="Re84dd7f544f148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b2a119f4a24454" /><Relationship Type="http://schemas.openxmlformats.org/officeDocument/2006/relationships/slide" Target="/ppt/slides/slide1.xml" Id="Rbf0a1beb9aa14148" /><Relationship Type="http://schemas.openxmlformats.org/officeDocument/2006/relationships/slide" Target="/ppt/slides/slide2.xml" Id="R4ad03e18ba134600" /><Relationship Type="http://schemas.openxmlformats.org/officeDocument/2006/relationships/slide" Target="/ppt/slides/slide3.xml" Id="R606e9e1f56364087" /><Relationship Type="http://schemas.openxmlformats.org/officeDocument/2006/relationships/slide" Target="/ppt/slides/slide4.xml" Id="R75a9102e611345dc" /><Relationship Type="http://schemas.openxmlformats.org/officeDocument/2006/relationships/slide" Target="/ppt/slides/slide5.xml" Id="R084d97631e004783" /><Relationship Type="http://schemas.openxmlformats.org/officeDocument/2006/relationships/slide" Target="/ppt/slides/slide6.xml" Id="Rde645cb5b6934ecd" /><Relationship Type="http://schemas.openxmlformats.org/officeDocument/2006/relationships/slide" Target="/ppt/slides/slide7.xml" Id="Re84dd7f544f148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b603bb0ed43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3d2b937104be4" /><Relationship Type="http://schemas.openxmlformats.org/officeDocument/2006/relationships/theme" Target="/ppt/slideMasters/theme/theme1.xml" Id="R7cf6491037714c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e3d2b937104b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e5f2231844d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a7f7b3deb48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8e0414b52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84d73b2874a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126d2c96548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e95a1cd6a4d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69212537a47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EXPERT RADIO - TV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 RADIO - TV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EXPERT RADIO - TV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 RADIO - TV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 RADIO - TV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 RADIO - TV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315 303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6 337 487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7 149 630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 RADIO - TV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 RADIO - TV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Olsen Bergs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2615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61254111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930 683 418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EXPERT RADIO - TV AS</a:t>
            </a:r>
          </a:p>
        </p:txBody>
      </p:sp>
    </p:spTree>
  </p:cSld>
  <p:clrMapOvr>
    <a:masterClrMapping xmlns:a="http://schemas.openxmlformats.org/drawingml/2006/main"/>
  </p:clrMapOvr>
</p:sld>
</file>