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62483660ca4b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a3722efa0245ef"/>
  </p:sldMasterIdLst>
  <p:sldIdLst>
    <p:sldId xmlns:r="http://schemas.openxmlformats.org/officeDocument/2006/relationships" id="256" r:id="R036a783b4154482d"/>
    <p:sldId xmlns:r="http://schemas.openxmlformats.org/officeDocument/2006/relationships" id="257" r:id="Reb04b253563644d2"/>
    <p:sldId xmlns:r="http://schemas.openxmlformats.org/officeDocument/2006/relationships" id="258" r:id="Rf6ac0f5f8d974bda"/>
    <p:sldId xmlns:r="http://schemas.openxmlformats.org/officeDocument/2006/relationships" id="259" r:id="R32a6de569df34b5f"/>
    <p:sldId xmlns:r="http://schemas.openxmlformats.org/officeDocument/2006/relationships" id="260" r:id="R6e002cc1fbf94f6e"/>
    <p:sldId xmlns:r="http://schemas.openxmlformats.org/officeDocument/2006/relationships" id="261" r:id="R1ed18d4785104fb0"/>
    <p:sldId xmlns:r="http://schemas.openxmlformats.org/officeDocument/2006/relationships" id="262" r:id="R23964019827c4a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a3722efa0245ef" /><Relationship Type="http://schemas.openxmlformats.org/officeDocument/2006/relationships/slide" Target="/ppt/slides/slide1.xml" Id="R036a783b4154482d" /><Relationship Type="http://schemas.openxmlformats.org/officeDocument/2006/relationships/slide" Target="/ppt/slides/slide2.xml" Id="Reb04b253563644d2" /><Relationship Type="http://schemas.openxmlformats.org/officeDocument/2006/relationships/slide" Target="/ppt/slides/slide3.xml" Id="Rf6ac0f5f8d974bda" /><Relationship Type="http://schemas.openxmlformats.org/officeDocument/2006/relationships/slide" Target="/ppt/slides/slide4.xml" Id="R32a6de569df34b5f" /><Relationship Type="http://schemas.openxmlformats.org/officeDocument/2006/relationships/slide" Target="/ppt/slides/slide5.xml" Id="R6e002cc1fbf94f6e" /><Relationship Type="http://schemas.openxmlformats.org/officeDocument/2006/relationships/slide" Target="/ppt/slides/slide6.xml" Id="R1ed18d4785104fb0" /><Relationship Type="http://schemas.openxmlformats.org/officeDocument/2006/relationships/slide" Target="/ppt/slides/slide7.xml" Id="R23964019827c4a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aaf4e68d1349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af40b76194214" /><Relationship Type="http://schemas.openxmlformats.org/officeDocument/2006/relationships/theme" Target="/ppt/slideMasters/theme/theme1.xml" Id="R0013681ed0ec47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5af40b761942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d3c5ddc5d45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4bffdcd264c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502c8a5ce48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1696a480648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295356c1b4b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fc1b27d354d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8a440a22645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H4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H4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H4 HOLDING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H4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H4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H4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3 501 491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7 611 486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7 611 486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H4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 KARI HØILUND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RANDI HØILUND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 MARGRETE KNAPKØYEN HEGGEN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RUTH-MARIE HØILUND LER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H4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930 685 100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H4 HOLDING AS</a:t>
            </a:r>
          </a:p>
        </p:txBody>
      </p:sp>
    </p:spTree>
  </p:cSld>
  <p:clrMapOvr>
    <a:masterClrMapping xmlns:a="http://schemas.openxmlformats.org/drawingml/2006/main"/>
  </p:clrMapOvr>
</p:sld>
</file>