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d718c1199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debf59acf4938"/>
  </p:sldMasterIdLst>
  <p:sldIdLst>
    <p:sldId xmlns:r="http://schemas.openxmlformats.org/officeDocument/2006/relationships" id="256" r:id="R12fda542fe91401d"/>
    <p:sldId xmlns:r="http://schemas.openxmlformats.org/officeDocument/2006/relationships" id="257" r:id="Rb6ac75dcdc6f4a25"/>
    <p:sldId xmlns:r="http://schemas.openxmlformats.org/officeDocument/2006/relationships" id="258" r:id="R1018d516a2684753"/>
    <p:sldId xmlns:r="http://schemas.openxmlformats.org/officeDocument/2006/relationships" id="259" r:id="R0bbe6f1575f34966"/>
    <p:sldId xmlns:r="http://schemas.openxmlformats.org/officeDocument/2006/relationships" id="260" r:id="Rf5757ad3e383404a"/>
    <p:sldId xmlns:r="http://schemas.openxmlformats.org/officeDocument/2006/relationships" id="261" r:id="R9c4a1b0174974f15"/>
    <p:sldId xmlns:r="http://schemas.openxmlformats.org/officeDocument/2006/relationships" id="262" r:id="R2ac9c6675057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debf59acf4938" /><Relationship Type="http://schemas.openxmlformats.org/officeDocument/2006/relationships/slide" Target="/ppt/slides/slide1.xml" Id="R12fda542fe91401d" /><Relationship Type="http://schemas.openxmlformats.org/officeDocument/2006/relationships/slide" Target="/ppt/slides/slide2.xml" Id="Rb6ac75dcdc6f4a25" /><Relationship Type="http://schemas.openxmlformats.org/officeDocument/2006/relationships/slide" Target="/ppt/slides/slide3.xml" Id="R1018d516a2684753" /><Relationship Type="http://schemas.openxmlformats.org/officeDocument/2006/relationships/slide" Target="/ppt/slides/slide4.xml" Id="R0bbe6f1575f34966" /><Relationship Type="http://schemas.openxmlformats.org/officeDocument/2006/relationships/slide" Target="/ppt/slides/slide5.xml" Id="Rf5757ad3e383404a" /><Relationship Type="http://schemas.openxmlformats.org/officeDocument/2006/relationships/slide" Target="/ppt/slides/slide6.xml" Id="R9c4a1b0174974f15" /><Relationship Type="http://schemas.openxmlformats.org/officeDocument/2006/relationships/slide" Target="/ppt/slides/slide7.xml" Id="R2ac9c6675057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a962bf51a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ba6b9c09416a" /><Relationship Type="http://schemas.openxmlformats.org/officeDocument/2006/relationships/theme" Target="/ppt/slideMasters/theme/theme1.xml" Id="Rd0f9c2897a95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7ba6b9c09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bb4b849e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107f1199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979d4c6f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b6783fec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1e3637424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7bed6a050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1593f6fa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BAD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BAD OG VARME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10 531 986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GLENN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930 686 018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BAD OG VARME AS</a:t>
            </a:r>
          </a:p>
        </p:txBody>
      </p:sp>
    </p:spTree>
  </p:cSld>
  <p:clrMapOvr>
    <a:masterClrMapping xmlns:a="http://schemas.openxmlformats.org/drawingml/2006/main"/>
  </p:clrMapOvr>
</p:sld>
</file>