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f4db1810f645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38eea480424dff"/>
  </p:sldMasterIdLst>
  <p:sldIdLst>
    <p:sldId xmlns:r="http://schemas.openxmlformats.org/officeDocument/2006/relationships" id="256" r:id="R6cf08666560b4c68"/>
    <p:sldId xmlns:r="http://schemas.openxmlformats.org/officeDocument/2006/relationships" id="257" r:id="R5a782cb9b6ce407f"/>
    <p:sldId xmlns:r="http://schemas.openxmlformats.org/officeDocument/2006/relationships" id="258" r:id="R04c61f2f2de04249"/>
    <p:sldId xmlns:r="http://schemas.openxmlformats.org/officeDocument/2006/relationships" id="259" r:id="Rc62058c2da6240c1"/>
    <p:sldId xmlns:r="http://schemas.openxmlformats.org/officeDocument/2006/relationships" id="260" r:id="R22dae2d8b5a94035"/>
    <p:sldId xmlns:r="http://schemas.openxmlformats.org/officeDocument/2006/relationships" id="261" r:id="R41bcfc7667604012"/>
    <p:sldId xmlns:r="http://schemas.openxmlformats.org/officeDocument/2006/relationships" id="262" r:id="Re82605e82c664a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38eea480424dff" /><Relationship Type="http://schemas.openxmlformats.org/officeDocument/2006/relationships/slide" Target="/ppt/slides/slide1.xml" Id="R6cf08666560b4c68" /><Relationship Type="http://schemas.openxmlformats.org/officeDocument/2006/relationships/slide" Target="/ppt/slides/slide2.xml" Id="R5a782cb9b6ce407f" /><Relationship Type="http://schemas.openxmlformats.org/officeDocument/2006/relationships/slide" Target="/ppt/slides/slide3.xml" Id="R04c61f2f2de04249" /><Relationship Type="http://schemas.openxmlformats.org/officeDocument/2006/relationships/slide" Target="/ppt/slides/slide4.xml" Id="Rc62058c2da6240c1" /><Relationship Type="http://schemas.openxmlformats.org/officeDocument/2006/relationships/slide" Target="/ppt/slides/slide5.xml" Id="R22dae2d8b5a94035" /><Relationship Type="http://schemas.openxmlformats.org/officeDocument/2006/relationships/slide" Target="/ppt/slides/slide6.xml" Id="R41bcfc7667604012" /><Relationship Type="http://schemas.openxmlformats.org/officeDocument/2006/relationships/slide" Target="/ppt/slides/slide7.xml" Id="Re82605e82c664a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e7530b259e4b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21f95d9094451" /><Relationship Type="http://schemas.openxmlformats.org/officeDocument/2006/relationships/theme" Target="/ppt/slideMasters/theme/theme1.xml" Id="R479cb4d501954c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421f95d90944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2094f94554a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d8f5f379941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bcb697a4546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124f976a643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f4c7c28734d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7814fa4a444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ef3de17b44f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NORDGÅRD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NORDGÅRD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NORDGÅRD TRANSPORT AS ble etablert [år] og holder til i Ljørdalen.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NORDGÅRD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NORDGÅRD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NORDGÅRD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6 313 226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319 992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261 801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1 331 146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1 897 125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NORDGÅRD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ROGER NORDGÅRD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NORDGÅRD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Skårvegen 2380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2425 Ljørdalen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930 692 514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NORDGÅRD TRANSPORT AS</a:t>
            </a:r>
          </a:p>
        </p:txBody>
      </p:sp>
    </p:spTree>
  </p:cSld>
  <p:clrMapOvr>
    <a:masterClrMapping xmlns:a="http://schemas.openxmlformats.org/drawingml/2006/main"/>
  </p:clrMapOvr>
</p:sld>
</file>