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1a8c5e28c149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74893140d04c1c"/>
  </p:sldMasterIdLst>
  <p:sldIdLst>
    <p:sldId xmlns:r="http://schemas.openxmlformats.org/officeDocument/2006/relationships" id="256" r:id="R1c09cfdea31a4aba"/>
    <p:sldId xmlns:r="http://schemas.openxmlformats.org/officeDocument/2006/relationships" id="257" r:id="Rd8f124419f404a6f"/>
    <p:sldId xmlns:r="http://schemas.openxmlformats.org/officeDocument/2006/relationships" id="258" r:id="Rf2c6758cabb0422f"/>
    <p:sldId xmlns:r="http://schemas.openxmlformats.org/officeDocument/2006/relationships" id="259" r:id="Rab4c8594969c4144"/>
    <p:sldId xmlns:r="http://schemas.openxmlformats.org/officeDocument/2006/relationships" id="260" r:id="R27884b9690fc4be4"/>
    <p:sldId xmlns:r="http://schemas.openxmlformats.org/officeDocument/2006/relationships" id="261" r:id="R4800cb6bfee14c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74893140d04c1c" /><Relationship Type="http://schemas.openxmlformats.org/officeDocument/2006/relationships/slide" Target="/ppt/slides/slide1.xml" Id="R1c09cfdea31a4aba" /><Relationship Type="http://schemas.openxmlformats.org/officeDocument/2006/relationships/slide" Target="/ppt/slides/slide2.xml" Id="Rd8f124419f404a6f" /><Relationship Type="http://schemas.openxmlformats.org/officeDocument/2006/relationships/slide" Target="/ppt/slides/slide3.xml" Id="Rf2c6758cabb0422f" /><Relationship Type="http://schemas.openxmlformats.org/officeDocument/2006/relationships/slide" Target="/ppt/slides/slide4.xml" Id="Rab4c8594969c4144" /><Relationship Type="http://schemas.openxmlformats.org/officeDocument/2006/relationships/slide" Target="/ppt/slides/slide5.xml" Id="R27884b9690fc4be4" /><Relationship Type="http://schemas.openxmlformats.org/officeDocument/2006/relationships/slide" Target="/ppt/slides/slide6.xml" Id="R4800cb6bfee14c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210404618941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47abc11ac46d1" /><Relationship Type="http://schemas.openxmlformats.org/officeDocument/2006/relationships/theme" Target="/ppt/slideMasters/theme/theme1.xml" Id="Rc08d7567c34846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047abc11ac46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95dfd798d49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78bc17f6b48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6d91263074a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26c9cc7384f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b286d94224b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90bea84314a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NORWEGIAN DRILLING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DRILLING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DRILLING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DRILLING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DRILLING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DRILLING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Lagerveien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81 00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npd@npdrilling.no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930 693 839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DRILLING AS</a:t>
            </a:r>
          </a:p>
        </p:txBody>
      </p:sp>
    </p:spTree>
  </p:cSld>
  <p:clrMapOvr>
    <a:masterClrMapping xmlns:a="http://schemas.openxmlformats.org/drawingml/2006/main"/>
  </p:clrMapOvr>
</p:sld>
</file>